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75" r:id="rId6"/>
    <p:sldId id="273" r:id="rId7"/>
    <p:sldId id="259" r:id="rId8"/>
    <p:sldId id="260" r:id="rId9"/>
    <p:sldId id="261" r:id="rId10"/>
    <p:sldId id="274" r:id="rId11"/>
    <p:sldId id="262" r:id="rId12"/>
    <p:sldId id="263" r:id="rId13"/>
    <p:sldId id="264" r:id="rId14"/>
    <p:sldId id="265" r:id="rId15"/>
    <p:sldId id="266" r:id="rId16"/>
    <p:sldId id="267" r:id="rId17"/>
    <p:sldId id="268" r:id="rId18"/>
    <p:sldId id="269" r:id="rId19"/>
    <p:sldId id="270"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114" d="100"/>
          <a:sy n="114" d="100"/>
        </p:scale>
        <p:origin x="19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Cox [KDEM]" userId="b0a3dfd7-6e97-4483-be47-9c76828a762e" providerId="ADAL" clId="{D473FC5D-D3B6-4506-A3FB-B9F8A22441B4}"/>
    <pc:docChg chg="custSel addSld delSld modSld">
      <pc:chgData name="Robert Cox [KDEM]" userId="b0a3dfd7-6e97-4483-be47-9c76828a762e" providerId="ADAL" clId="{D473FC5D-D3B6-4506-A3FB-B9F8A22441B4}" dt="2023-06-01T19:31:47.582" v="1741" actId="20577"/>
      <pc:docMkLst>
        <pc:docMk/>
      </pc:docMkLst>
      <pc:sldChg chg="modSp mod">
        <pc:chgData name="Robert Cox [KDEM]" userId="b0a3dfd7-6e97-4483-be47-9c76828a762e" providerId="ADAL" clId="{D473FC5D-D3B6-4506-A3FB-B9F8A22441B4}" dt="2023-05-16T17:42:50.175" v="0" actId="20577"/>
        <pc:sldMkLst>
          <pc:docMk/>
          <pc:sldMk cId="749919578" sldId="257"/>
        </pc:sldMkLst>
        <pc:spChg chg="mod">
          <ac:chgData name="Robert Cox [KDEM]" userId="b0a3dfd7-6e97-4483-be47-9c76828a762e" providerId="ADAL" clId="{D473FC5D-D3B6-4506-A3FB-B9F8A22441B4}" dt="2023-05-16T17:42:50.175" v="0" actId="20577"/>
          <ac:spMkLst>
            <pc:docMk/>
            <pc:sldMk cId="749919578" sldId="257"/>
            <ac:spMk id="4" creationId="{AA27A07D-ACE0-5A46-682E-F791B52E00DD}"/>
          </ac:spMkLst>
        </pc:spChg>
      </pc:sldChg>
      <pc:sldChg chg="modSp mod">
        <pc:chgData name="Robert Cox [KDEM]" userId="b0a3dfd7-6e97-4483-be47-9c76828a762e" providerId="ADAL" clId="{D473FC5D-D3B6-4506-A3FB-B9F8A22441B4}" dt="2023-05-17T19:28:31.224" v="43" actId="20577"/>
        <pc:sldMkLst>
          <pc:docMk/>
          <pc:sldMk cId="589864990" sldId="260"/>
        </pc:sldMkLst>
        <pc:spChg chg="mod">
          <ac:chgData name="Robert Cox [KDEM]" userId="b0a3dfd7-6e97-4483-be47-9c76828a762e" providerId="ADAL" clId="{D473FC5D-D3B6-4506-A3FB-B9F8A22441B4}" dt="2023-05-17T19:28:31.224" v="43" actId="20577"/>
          <ac:spMkLst>
            <pc:docMk/>
            <pc:sldMk cId="589864990" sldId="260"/>
            <ac:spMk id="4" creationId="{82B60E2D-C652-A982-6A55-FD2E3537750A}"/>
          </ac:spMkLst>
        </pc:spChg>
      </pc:sldChg>
      <pc:sldChg chg="modSp mod">
        <pc:chgData name="Robert Cox [KDEM]" userId="b0a3dfd7-6e97-4483-be47-9c76828a762e" providerId="ADAL" clId="{D473FC5D-D3B6-4506-A3FB-B9F8A22441B4}" dt="2023-05-17T19:37:59.926" v="416" actId="20577"/>
        <pc:sldMkLst>
          <pc:docMk/>
          <pc:sldMk cId="2936535586" sldId="261"/>
        </pc:sldMkLst>
        <pc:spChg chg="mod">
          <ac:chgData name="Robert Cox [KDEM]" userId="b0a3dfd7-6e97-4483-be47-9c76828a762e" providerId="ADAL" clId="{D473FC5D-D3B6-4506-A3FB-B9F8A22441B4}" dt="2023-05-17T19:32:22.630" v="95" actId="20577"/>
          <ac:spMkLst>
            <pc:docMk/>
            <pc:sldMk cId="2936535586" sldId="261"/>
            <ac:spMk id="2" creationId="{2D8D8AAB-BF8D-4B8E-FF04-E406F9FEBCD9}"/>
          </ac:spMkLst>
        </pc:spChg>
        <pc:spChg chg="mod">
          <ac:chgData name="Robert Cox [KDEM]" userId="b0a3dfd7-6e97-4483-be47-9c76828a762e" providerId="ADAL" clId="{D473FC5D-D3B6-4506-A3FB-B9F8A22441B4}" dt="2023-05-17T19:37:59.926" v="416" actId="20577"/>
          <ac:spMkLst>
            <pc:docMk/>
            <pc:sldMk cId="2936535586" sldId="261"/>
            <ac:spMk id="4" creationId="{0A0F7481-6A9E-F4A6-753F-68AAB4192285}"/>
          </ac:spMkLst>
        </pc:spChg>
      </pc:sldChg>
      <pc:sldChg chg="modSp mod">
        <pc:chgData name="Robert Cox [KDEM]" userId="b0a3dfd7-6e97-4483-be47-9c76828a762e" providerId="ADAL" clId="{D473FC5D-D3B6-4506-A3FB-B9F8A22441B4}" dt="2023-05-17T20:46:44.166" v="830" actId="20577"/>
        <pc:sldMkLst>
          <pc:docMk/>
          <pc:sldMk cId="633021987" sldId="262"/>
        </pc:sldMkLst>
        <pc:spChg chg="mod">
          <ac:chgData name="Robert Cox [KDEM]" userId="b0a3dfd7-6e97-4483-be47-9c76828a762e" providerId="ADAL" clId="{D473FC5D-D3B6-4506-A3FB-B9F8A22441B4}" dt="2023-05-17T20:46:44.166" v="830" actId="20577"/>
          <ac:spMkLst>
            <pc:docMk/>
            <pc:sldMk cId="633021987" sldId="262"/>
            <ac:spMk id="4" creationId="{EA3D1882-3FB2-604E-4777-8EB107F0C615}"/>
          </ac:spMkLst>
        </pc:spChg>
      </pc:sldChg>
      <pc:sldChg chg="modSp mod">
        <pc:chgData name="Robert Cox [KDEM]" userId="b0a3dfd7-6e97-4483-be47-9c76828a762e" providerId="ADAL" clId="{D473FC5D-D3B6-4506-A3FB-B9F8A22441B4}" dt="2023-05-17T21:04:08.860" v="918" actId="20577"/>
        <pc:sldMkLst>
          <pc:docMk/>
          <pc:sldMk cId="1090242219" sldId="264"/>
        </pc:sldMkLst>
        <pc:spChg chg="mod">
          <ac:chgData name="Robert Cox [KDEM]" userId="b0a3dfd7-6e97-4483-be47-9c76828a762e" providerId="ADAL" clId="{D473FC5D-D3B6-4506-A3FB-B9F8A22441B4}" dt="2023-05-17T21:04:08.860" v="918" actId="20577"/>
          <ac:spMkLst>
            <pc:docMk/>
            <pc:sldMk cId="1090242219" sldId="264"/>
            <ac:spMk id="9222" creationId="{C51B1FB2-FF96-3ACA-31C9-032C8418DC79}"/>
          </ac:spMkLst>
        </pc:spChg>
      </pc:sldChg>
      <pc:sldChg chg="modSp mod">
        <pc:chgData name="Robert Cox [KDEM]" userId="b0a3dfd7-6e97-4483-be47-9c76828a762e" providerId="ADAL" clId="{D473FC5D-D3B6-4506-A3FB-B9F8A22441B4}" dt="2023-05-26T14:42:54.608" v="1660" actId="20577"/>
        <pc:sldMkLst>
          <pc:docMk/>
          <pc:sldMk cId="2821947623" sldId="268"/>
        </pc:sldMkLst>
        <pc:spChg chg="mod">
          <ac:chgData name="Robert Cox [KDEM]" userId="b0a3dfd7-6e97-4483-be47-9c76828a762e" providerId="ADAL" clId="{D473FC5D-D3B6-4506-A3FB-B9F8A22441B4}" dt="2023-05-26T14:42:54.608" v="1660" actId="20577"/>
          <ac:spMkLst>
            <pc:docMk/>
            <pc:sldMk cId="2821947623" sldId="268"/>
            <ac:spMk id="4" creationId="{56FA0487-07FC-F55A-981E-FCD11BE2AB95}"/>
          </ac:spMkLst>
        </pc:spChg>
      </pc:sldChg>
      <pc:sldChg chg="modSp mod">
        <pc:chgData name="Robert Cox [KDEM]" userId="b0a3dfd7-6e97-4483-be47-9c76828a762e" providerId="ADAL" clId="{D473FC5D-D3B6-4506-A3FB-B9F8A22441B4}" dt="2023-05-26T13:47:27.409" v="954" actId="20577"/>
        <pc:sldMkLst>
          <pc:docMk/>
          <pc:sldMk cId="2510264660" sldId="272"/>
        </pc:sldMkLst>
        <pc:spChg chg="mod">
          <ac:chgData name="Robert Cox [KDEM]" userId="b0a3dfd7-6e97-4483-be47-9c76828a762e" providerId="ADAL" clId="{D473FC5D-D3B6-4506-A3FB-B9F8A22441B4}" dt="2023-05-26T13:45:23.918" v="948" actId="20577"/>
          <ac:spMkLst>
            <pc:docMk/>
            <pc:sldMk cId="2510264660" sldId="272"/>
            <ac:spMk id="2" creationId="{BA8D4D2D-A505-9936-6F98-9506F5A5199D}"/>
          </ac:spMkLst>
        </pc:spChg>
        <pc:spChg chg="mod">
          <ac:chgData name="Robert Cox [KDEM]" userId="b0a3dfd7-6e97-4483-be47-9c76828a762e" providerId="ADAL" clId="{D473FC5D-D3B6-4506-A3FB-B9F8A22441B4}" dt="2023-05-26T13:47:27.409" v="954" actId="20577"/>
          <ac:spMkLst>
            <pc:docMk/>
            <pc:sldMk cId="2510264660" sldId="272"/>
            <ac:spMk id="4" creationId="{D7823062-1F53-334C-F5AF-4E6CDAEC40B2}"/>
          </ac:spMkLst>
        </pc:spChg>
      </pc:sldChg>
      <pc:sldChg chg="new del">
        <pc:chgData name="Robert Cox [KDEM]" userId="b0a3dfd7-6e97-4483-be47-9c76828a762e" providerId="ADAL" clId="{D473FC5D-D3B6-4506-A3FB-B9F8A22441B4}" dt="2023-05-17T19:32:08.920" v="85" actId="2696"/>
        <pc:sldMkLst>
          <pc:docMk/>
          <pc:sldMk cId="339969085" sldId="274"/>
        </pc:sldMkLst>
      </pc:sldChg>
      <pc:sldChg chg="modSp add mod">
        <pc:chgData name="Robert Cox [KDEM]" userId="b0a3dfd7-6e97-4483-be47-9c76828a762e" providerId="ADAL" clId="{D473FC5D-D3B6-4506-A3FB-B9F8A22441B4}" dt="2023-05-17T20:37:54.814" v="758" actId="20577"/>
        <pc:sldMkLst>
          <pc:docMk/>
          <pc:sldMk cId="3451545623" sldId="274"/>
        </pc:sldMkLst>
        <pc:spChg chg="mod">
          <ac:chgData name="Robert Cox [KDEM]" userId="b0a3dfd7-6e97-4483-be47-9c76828a762e" providerId="ADAL" clId="{D473FC5D-D3B6-4506-A3FB-B9F8A22441B4}" dt="2023-05-17T19:38:24.995" v="425" actId="20577"/>
          <ac:spMkLst>
            <pc:docMk/>
            <pc:sldMk cId="3451545623" sldId="274"/>
            <ac:spMk id="2" creationId="{2D8D8AAB-BF8D-4B8E-FF04-E406F9FEBCD9}"/>
          </ac:spMkLst>
        </pc:spChg>
        <pc:spChg chg="mod">
          <ac:chgData name="Robert Cox [KDEM]" userId="b0a3dfd7-6e97-4483-be47-9c76828a762e" providerId="ADAL" clId="{D473FC5D-D3B6-4506-A3FB-B9F8A22441B4}" dt="2023-05-17T20:37:54.814" v="758" actId="20577"/>
          <ac:spMkLst>
            <pc:docMk/>
            <pc:sldMk cId="3451545623" sldId="274"/>
            <ac:spMk id="4" creationId="{0A0F7481-6A9E-F4A6-753F-68AAB4192285}"/>
          </ac:spMkLst>
        </pc:spChg>
      </pc:sldChg>
      <pc:sldChg chg="modSp add mod">
        <pc:chgData name="Robert Cox [KDEM]" userId="b0a3dfd7-6e97-4483-be47-9c76828a762e" providerId="ADAL" clId="{D473FC5D-D3B6-4506-A3FB-B9F8A22441B4}" dt="2023-06-01T19:31:47.582" v="1741" actId="20577"/>
        <pc:sldMkLst>
          <pc:docMk/>
          <pc:sldMk cId="2549432538" sldId="275"/>
        </pc:sldMkLst>
        <pc:spChg chg="mod">
          <ac:chgData name="Robert Cox [KDEM]" userId="b0a3dfd7-6e97-4483-be47-9c76828a762e" providerId="ADAL" clId="{D473FC5D-D3B6-4506-A3FB-B9F8A22441B4}" dt="2023-06-01T19:31:47.582" v="1741" actId="20577"/>
          <ac:spMkLst>
            <pc:docMk/>
            <pc:sldMk cId="2549432538" sldId="275"/>
            <ac:spMk id="4" creationId="{D7823062-1F53-334C-F5AF-4E6CDAEC40B2}"/>
          </ac:spMkLst>
        </pc:spChg>
      </pc:sldChg>
    </pc:docChg>
  </pc:docChgLst>
  <pc:docChgLst>
    <pc:chgData name="Robert Wintle [KDEM]" userId="cc057e25-858a-4f3f-a685-2d068e315c1d" providerId="ADAL" clId="{D0C69A13-6C95-4929-A9F6-33329904632C}"/>
    <pc:docChg chg="custSel modSld">
      <pc:chgData name="Robert Wintle [KDEM]" userId="cc057e25-858a-4f3f-a685-2d068e315c1d" providerId="ADAL" clId="{D0C69A13-6C95-4929-A9F6-33329904632C}" dt="2023-05-19T15:57:47.331" v="264" actId="255"/>
      <pc:docMkLst>
        <pc:docMk/>
      </pc:docMkLst>
      <pc:sldChg chg="modSp mod">
        <pc:chgData name="Robert Wintle [KDEM]" userId="cc057e25-858a-4f3f-a685-2d068e315c1d" providerId="ADAL" clId="{D0C69A13-6C95-4929-A9F6-33329904632C}" dt="2023-05-19T15:40:15.561" v="218" actId="27636"/>
        <pc:sldMkLst>
          <pc:docMk/>
          <pc:sldMk cId="4095413031" sldId="258"/>
        </pc:sldMkLst>
        <pc:spChg chg="mod">
          <ac:chgData name="Robert Wintle [KDEM]" userId="cc057e25-858a-4f3f-a685-2d068e315c1d" providerId="ADAL" clId="{D0C69A13-6C95-4929-A9F6-33329904632C}" dt="2023-05-19T15:40:15.561" v="218" actId="27636"/>
          <ac:spMkLst>
            <pc:docMk/>
            <pc:sldMk cId="4095413031" sldId="258"/>
            <ac:spMk id="4" creationId="{D7823062-1F53-334C-F5AF-4E6CDAEC40B2}"/>
          </ac:spMkLst>
        </pc:spChg>
      </pc:sldChg>
      <pc:sldChg chg="modSp mod">
        <pc:chgData name="Robert Wintle [KDEM]" userId="cc057e25-858a-4f3f-a685-2d068e315c1d" providerId="ADAL" clId="{D0C69A13-6C95-4929-A9F6-33329904632C}" dt="2023-05-19T15:13:38.410" v="71" actId="113"/>
        <pc:sldMkLst>
          <pc:docMk/>
          <pc:sldMk cId="3220640565" sldId="259"/>
        </pc:sldMkLst>
        <pc:spChg chg="mod">
          <ac:chgData name="Robert Wintle [KDEM]" userId="cc057e25-858a-4f3f-a685-2d068e315c1d" providerId="ADAL" clId="{D0C69A13-6C95-4929-A9F6-33329904632C}" dt="2023-05-19T15:13:38.410" v="71" actId="113"/>
          <ac:spMkLst>
            <pc:docMk/>
            <pc:sldMk cId="3220640565" sldId="259"/>
            <ac:spMk id="4" creationId="{65E9C7C1-C1A9-2311-D304-1103060EEFC4}"/>
          </ac:spMkLst>
        </pc:spChg>
      </pc:sldChg>
      <pc:sldChg chg="modSp mod">
        <pc:chgData name="Robert Wintle [KDEM]" userId="cc057e25-858a-4f3f-a685-2d068e315c1d" providerId="ADAL" clId="{D0C69A13-6C95-4929-A9F6-33329904632C}" dt="2023-05-19T15:13:18.945" v="69" actId="113"/>
        <pc:sldMkLst>
          <pc:docMk/>
          <pc:sldMk cId="589864990" sldId="260"/>
        </pc:sldMkLst>
        <pc:spChg chg="mod">
          <ac:chgData name="Robert Wintle [KDEM]" userId="cc057e25-858a-4f3f-a685-2d068e315c1d" providerId="ADAL" clId="{D0C69A13-6C95-4929-A9F6-33329904632C}" dt="2023-05-19T15:13:18.945" v="69" actId="113"/>
          <ac:spMkLst>
            <pc:docMk/>
            <pc:sldMk cId="589864990" sldId="260"/>
            <ac:spMk id="4" creationId="{82B60E2D-C652-A982-6A55-FD2E3537750A}"/>
          </ac:spMkLst>
        </pc:spChg>
      </pc:sldChg>
      <pc:sldChg chg="modSp mod">
        <pc:chgData name="Robert Wintle [KDEM]" userId="cc057e25-858a-4f3f-a685-2d068e315c1d" providerId="ADAL" clId="{D0C69A13-6C95-4929-A9F6-33329904632C}" dt="2023-05-19T15:42:31.654" v="240" actId="27636"/>
        <pc:sldMkLst>
          <pc:docMk/>
          <pc:sldMk cId="2936535586" sldId="261"/>
        </pc:sldMkLst>
        <pc:spChg chg="mod">
          <ac:chgData name="Robert Wintle [KDEM]" userId="cc057e25-858a-4f3f-a685-2d068e315c1d" providerId="ADAL" clId="{D0C69A13-6C95-4929-A9F6-33329904632C}" dt="2023-05-19T14:54:23.040" v="37" actId="1076"/>
          <ac:spMkLst>
            <pc:docMk/>
            <pc:sldMk cId="2936535586" sldId="261"/>
            <ac:spMk id="2" creationId="{2D8D8AAB-BF8D-4B8E-FF04-E406F9FEBCD9}"/>
          </ac:spMkLst>
        </pc:spChg>
        <pc:spChg chg="mod">
          <ac:chgData name="Robert Wintle [KDEM]" userId="cc057e25-858a-4f3f-a685-2d068e315c1d" providerId="ADAL" clId="{D0C69A13-6C95-4929-A9F6-33329904632C}" dt="2023-05-19T15:42:31.654" v="240" actId="27636"/>
          <ac:spMkLst>
            <pc:docMk/>
            <pc:sldMk cId="2936535586" sldId="261"/>
            <ac:spMk id="4" creationId="{0A0F7481-6A9E-F4A6-753F-68AAB4192285}"/>
          </ac:spMkLst>
        </pc:spChg>
      </pc:sldChg>
      <pc:sldChg chg="modSp mod">
        <pc:chgData name="Robert Wintle [KDEM]" userId="cc057e25-858a-4f3f-a685-2d068e315c1d" providerId="ADAL" clId="{D0C69A13-6C95-4929-A9F6-33329904632C}" dt="2023-05-19T15:44:57.072" v="241" actId="20577"/>
        <pc:sldMkLst>
          <pc:docMk/>
          <pc:sldMk cId="1090242219" sldId="264"/>
        </pc:sldMkLst>
        <pc:spChg chg="mod">
          <ac:chgData name="Robert Wintle [KDEM]" userId="cc057e25-858a-4f3f-a685-2d068e315c1d" providerId="ADAL" clId="{D0C69A13-6C95-4929-A9F6-33329904632C}" dt="2023-05-19T15:44:57.072" v="241" actId="20577"/>
          <ac:spMkLst>
            <pc:docMk/>
            <pc:sldMk cId="1090242219" sldId="264"/>
            <ac:spMk id="9222" creationId="{C51B1FB2-FF96-3ACA-31C9-032C8418DC79}"/>
          </ac:spMkLst>
        </pc:spChg>
      </pc:sldChg>
      <pc:sldChg chg="modSp mod">
        <pc:chgData name="Robert Wintle [KDEM]" userId="cc057e25-858a-4f3f-a685-2d068e315c1d" providerId="ADAL" clId="{D0C69A13-6C95-4929-A9F6-33329904632C}" dt="2023-05-19T15:36:17.007" v="199" actId="20577"/>
        <pc:sldMkLst>
          <pc:docMk/>
          <pc:sldMk cId="2510264660" sldId="272"/>
        </pc:sldMkLst>
        <pc:spChg chg="mod">
          <ac:chgData name="Robert Wintle [KDEM]" userId="cc057e25-858a-4f3f-a685-2d068e315c1d" providerId="ADAL" clId="{D0C69A13-6C95-4929-A9F6-33329904632C}" dt="2023-05-19T14:49:00.509" v="16" actId="1076"/>
          <ac:spMkLst>
            <pc:docMk/>
            <pc:sldMk cId="2510264660" sldId="272"/>
            <ac:spMk id="2" creationId="{BA8D4D2D-A505-9936-6F98-9506F5A5199D}"/>
          </ac:spMkLst>
        </pc:spChg>
        <pc:spChg chg="mod">
          <ac:chgData name="Robert Wintle [KDEM]" userId="cc057e25-858a-4f3f-a685-2d068e315c1d" providerId="ADAL" clId="{D0C69A13-6C95-4929-A9F6-33329904632C}" dt="2023-05-19T15:36:17.007" v="199" actId="20577"/>
          <ac:spMkLst>
            <pc:docMk/>
            <pc:sldMk cId="2510264660" sldId="272"/>
            <ac:spMk id="4" creationId="{D7823062-1F53-334C-F5AF-4E6CDAEC40B2}"/>
          </ac:spMkLst>
        </pc:spChg>
      </pc:sldChg>
      <pc:sldChg chg="modSp mod">
        <pc:chgData name="Robert Wintle [KDEM]" userId="cc057e25-858a-4f3f-a685-2d068e315c1d" providerId="ADAL" clId="{D0C69A13-6C95-4929-A9F6-33329904632C}" dt="2023-05-19T15:41:41.710" v="238" actId="255"/>
        <pc:sldMkLst>
          <pc:docMk/>
          <pc:sldMk cId="3315757517" sldId="273"/>
        </pc:sldMkLst>
        <pc:spChg chg="mod">
          <ac:chgData name="Robert Wintle [KDEM]" userId="cc057e25-858a-4f3f-a685-2d068e315c1d" providerId="ADAL" clId="{D0C69A13-6C95-4929-A9F6-33329904632C}" dt="2023-05-19T15:41:41.710" v="238" actId="255"/>
          <ac:spMkLst>
            <pc:docMk/>
            <pc:sldMk cId="3315757517" sldId="273"/>
            <ac:spMk id="4" creationId="{D7823062-1F53-334C-F5AF-4E6CDAEC40B2}"/>
          </ac:spMkLst>
        </pc:spChg>
      </pc:sldChg>
      <pc:sldChg chg="modSp mod">
        <pc:chgData name="Robert Wintle [KDEM]" userId="cc057e25-858a-4f3f-a685-2d068e315c1d" providerId="ADAL" clId="{D0C69A13-6C95-4929-A9F6-33329904632C}" dt="2023-05-19T15:57:47.331" v="264" actId="255"/>
        <pc:sldMkLst>
          <pc:docMk/>
          <pc:sldMk cId="3451545623" sldId="274"/>
        </pc:sldMkLst>
        <pc:spChg chg="mod">
          <ac:chgData name="Robert Wintle [KDEM]" userId="cc057e25-858a-4f3f-a685-2d068e315c1d" providerId="ADAL" clId="{D0C69A13-6C95-4929-A9F6-33329904632C}" dt="2023-05-19T15:27:45.430" v="112" actId="1076"/>
          <ac:spMkLst>
            <pc:docMk/>
            <pc:sldMk cId="3451545623" sldId="274"/>
            <ac:spMk id="2" creationId="{2D8D8AAB-BF8D-4B8E-FF04-E406F9FEBCD9}"/>
          </ac:spMkLst>
        </pc:spChg>
        <pc:spChg chg="mod">
          <ac:chgData name="Robert Wintle [KDEM]" userId="cc057e25-858a-4f3f-a685-2d068e315c1d" providerId="ADAL" clId="{D0C69A13-6C95-4929-A9F6-33329904632C}" dt="2023-05-19T15:57:47.331" v="264" actId="255"/>
          <ac:spMkLst>
            <pc:docMk/>
            <pc:sldMk cId="3451545623" sldId="274"/>
            <ac:spMk id="4" creationId="{0A0F7481-6A9E-F4A6-753F-68AAB419228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7205E-1DF7-303F-17AD-4A913D3EB4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BE32B6-4D5B-A26D-ACE5-87B3E7923C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BFECE3-8E01-4E7B-5529-FF73FBAC4ACF}"/>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5" name="Footer Placeholder 4">
            <a:extLst>
              <a:ext uri="{FF2B5EF4-FFF2-40B4-BE49-F238E27FC236}">
                <a16:creationId xmlns:a16="http://schemas.microsoft.com/office/drawing/2014/main" id="{7B4399CE-5085-6C73-0FFC-15F8975CC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E51116-61CD-31CD-DBC1-6EA012ACEAF3}"/>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56292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63BF6-2A8B-F535-86B4-94E90DEA0F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6A9170-DB7F-688D-38AA-9B124BEE71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2214-234A-4C49-0E78-FF016BB381D9}"/>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5" name="Footer Placeholder 4">
            <a:extLst>
              <a:ext uri="{FF2B5EF4-FFF2-40B4-BE49-F238E27FC236}">
                <a16:creationId xmlns:a16="http://schemas.microsoft.com/office/drawing/2014/main" id="{C7FF391C-D322-D926-2D2A-6C02D37D3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B6AE1-3851-2268-2BA4-5B1D55A5C7DB}"/>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115001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135959-42FF-7BC1-7ECA-0324AF2F5B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0C9739-5203-CD88-4964-C8A6B83763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3DD11-B35E-CCF3-6C76-F2BABC5928D6}"/>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5" name="Footer Placeholder 4">
            <a:extLst>
              <a:ext uri="{FF2B5EF4-FFF2-40B4-BE49-F238E27FC236}">
                <a16:creationId xmlns:a16="http://schemas.microsoft.com/office/drawing/2014/main" id="{40BF2CDA-009C-C96B-45FF-EF8607C66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F9D3DD-43C2-8549-8F05-0EE7371BA0F1}"/>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105959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1CF1E-EED8-6C64-B102-1301083273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A3592E-75F6-DB39-AC32-D2964F6AD3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580D8-FEE3-322F-C467-B18C01972928}"/>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5" name="Footer Placeholder 4">
            <a:extLst>
              <a:ext uri="{FF2B5EF4-FFF2-40B4-BE49-F238E27FC236}">
                <a16:creationId xmlns:a16="http://schemas.microsoft.com/office/drawing/2014/main" id="{45F5426B-9362-4738-92EF-7E1B5FE24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A2FF5-6C5D-7108-18CC-FB3D1A42D591}"/>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215921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6FD2-423A-768B-EBCB-0312325DF7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9D8E1F-E06E-6929-A388-8E845D4CAC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2BA055-3779-34AE-0307-81DB71099C3F}"/>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5" name="Footer Placeholder 4">
            <a:extLst>
              <a:ext uri="{FF2B5EF4-FFF2-40B4-BE49-F238E27FC236}">
                <a16:creationId xmlns:a16="http://schemas.microsoft.com/office/drawing/2014/main" id="{D206642F-08A9-600B-36EC-238881A4AE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C37C8-E134-B47C-915F-6A38D9F2594A}"/>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394070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51D5-A4E4-4123-6D02-12D66DADB2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5C4FBA-29F4-9377-000E-4B50B021F4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AB999C-6DBB-1236-0F6D-B9F0B20D76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D50342-AEA6-D7EA-6198-BED89B07A9B3}"/>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6" name="Footer Placeholder 5">
            <a:extLst>
              <a:ext uri="{FF2B5EF4-FFF2-40B4-BE49-F238E27FC236}">
                <a16:creationId xmlns:a16="http://schemas.microsoft.com/office/drawing/2014/main" id="{C4FCF9B0-9EFE-26E5-0B23-6842EAA1D5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1AB5E0-B74A-9DB4-3443-9B711FA573FF}"/>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41356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AF72D-00DC-EC5E-7D49-A394173C86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6B4DB4-E2E0-67DA-25FF-B26A57C2F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BC4252-97D2-A0DD-FCA6-B435CADE9D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6990CC-19B1-7AB6-A193-9C498BA8D0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C0E3B4-BC16-0E4D-C8E2-5EDB566E54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22C85E-3ACB-E50D-7060-E420BFFAF508}"/>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8" name="Footer Placeholder 7">
            <a:extLst>
              <a:ext uri="{FF2B5EF4-FFF2-40B4-BE49-F238E27FC236}">
                <a16:creationId xmlns:a16="http://schemas.microsoft.com/office/drawing/2014/main" id="{97576F85-F08B-BB33-6E5E-E80827652D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CA43AD-92DE-F32A-AFEC-670B658D0A63}"/>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96854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F590-85AC-C5F5-7E87-5D886121C9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3CE97C-48A5-FDD1-E78B-960AB0ACF1A7}"/>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4" name="Footer Placeholder 3">
            <a:extLst>
              <a:ext uri="{FF2B5EF4-FFF2-40B4-BE49-F238E27FC236}">
                <a16:creationId xmlns:a16="http://schemas.microsoft.com/office/drawing/2014/main" id="{83A3DE54-0748-E54F-8689-F0447DDD27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9166A2-B652-0237-521D-CC5539BD4683}"/>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20064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82A8A-D567-0A58-1C99-A9F230824965}"/>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3" name="Footer Placeholder 2">
            <a:extLst>
              <a:ext uri="{FF2B5EF4-FFF2-40B4-BE49-F238E27FC236}">
                <a16:creationId xmlns:a16="http://schemas.microsoft.com/office/drawing/2014/main" id="{50C04422-927C-EA9B-F04D-D4C8FF111E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CDD0EB-4497-51A5-535B-CA00EA26BB89}"/>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428644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D9949-CB20-BA55-BC91-CC11E2F356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4012FA-BFFA-6EA3-BFD5-C343D74AD1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F01CAD-A61A-787C-BDB9-429BF33A4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8DF87C-FB3D-B501-E1B0-0410ACCF61CF}"/>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6" name="Footer Placeholder 5">
            <a:extLst>
              <a:ext uri="{FF2B5EF4-FFF2-40B4-BE49-F238E27FC236}">
                <a16:creationId xmlns:a16="http://schemas.microsoft.com/office/drawing/2014/main" id="{E1CEADCE-FEA2-2971-11D6-7DAF9122F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DC7EAA-4676-E01D-E3A5-9F3BF0555275}"/>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130715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477A2-584F-C73A-F4AB-83F98189B7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8B022B-F24E-63C7-03EC-F8CEC02DAF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29FABC-84A7-318A-BE23-9628BC53C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BB1870-6281-B9C6-9BD7-FDE810F9BD3F}"/>
              </a:ext>
            </a:extLst>
          </p:cNvPr>
          <p:cNvSpPr>
            <a:spLocks noGrp="1"/>
          </p:cNvSpPr>
          <p:nvPr>
            <p:ph type="dt" sz="half" idx="10"/>
          </p:nvPr>
        </p:nvSpPr>
        <p:spPr/>
        <p:txBody>
          <a:bodyPr/>
          <a:lstStyle/>
          <a:p>
            <a:fld id="{2776DE49-C537-4B39-BF38-88CC84D8B3EC}" type="datetimeFigureOut">
              <a:rPr lang="en-US" smtClean="0"/>
              <a:t>6/1/2023</a:t>
            </a:fld>
            <a:endParaRPr lang="en-US"/>
          </a:p>
        </p:txBody>
      </p:sp>
      <p:sp>
        <p:nvSpPr>
          <p:cNvPr id="6" name="Footer Placeholder 5">
            <a:extLst>
              <a:ext uri="{FF2B5EF4-FFF2-40B4-BE49-F238E27FC236}">
                <a16:creationId xmlns:a16="http://schemas.microsoft.com/office/drawing/2014/main" id="{828689FD-08B1-06BF-C899-F3C5C429B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7F417E-2035-85A7-FF1C-18EE8B0E3A86}"/>
              </a:ext>
            </a:extLst>
          </p:cNvPr>
          <p:cNvSpPr>
            <a:spLocks noGrp="1"/>
          </p:cNvSpPr>
          <p:nvPr>
            <p:ph type="sldNum" sz="quarter" idx="12"/>
          </p:nvPr>
        </p:nvSpPr>
        <p:spPr/>
        <p:txBody>
          <a:bodyPr/>
          <a:lstStyle/>
          <a:p>
            <a:fld id="{4AF420A5-7648-4862-946A-38B2F5BA22A2}" type="slidenum">
              <a:rPr lang="en-US" smtClean="0"/>
              <a:t>‹#›</a:t>
            </a:fld>
            <a:endParaRPr lang="en-US"/>
          </a:p>
        </p:txBody>
      </p:sp>
    </p:spTree>
    <p:extLst>
      <p:ext uri="{BB962C8B-B14F-4D97-AF65-F5344CB8AC3E}">
        <p14:creationId xmlns:p14="http://schemas.microsoft.com/office/powerpoint/2010/main" val="410981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375BC0-D00E-02DC-B152-C9E08BA328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7C32D1-38A1-3621-71E7-0F246F5AC3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AEC5FA-36F7-AFCA-98CF-0345EEEB9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6DE49-C537-4B39-BF38-88CC84D8B3EC}" type="datetimeFigureOut">
              <a:rPr lang="en-US" smtClean="0"/>
              <a:t>6/1/2023</a:t>
            </a:fld>
            <a:endParaRPr lang="en-US"/>
          </a:p>
        </p:txBody>
      </p:sp>
      <p:sp>
        <p:nvSpPr>
          <p:cNvPr id="5" name="Footer Placeholder 4">
            <a:extLst>
              <a:ext uri="{FF2B5EF4-FFF2-40B4-BE49-F238E27FC236}">
                <a16:creationId xmlns:a16="http://schemas.microsoft.com/office/drawing/2014/main" id="{BE7A1568-0B9D-8B29-6571-2F75B4EA3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A0435B-2D15-8E51-0A98-E8E3805B24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420A5-7648-4862-946A-38B2F5BA22A2}" type="slidenum">
              <a:rPr lang="en-US" smtClean="0"/>
              <a:t>‹#›</a:t>
            </a:fld>
            <a:endParaRPr lang="en-US"/>
          </a:p>
        </p:txBody>
      </p:sp>
    </p:spTree>
    <p:extLst>
      <p:ext uri="{BB962C8B-B14F-4D97-AF65-F5344CB8AC3E}">
        <p14:creationId xmlns:p14="http://schemas.microsoft.com/office/powerpoint/2010/main" val="2189189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FD66D47-0F49-9679-CD89-FDDB14E8516A}"/>
              </a:ext>
            </a:extLst>
          </p:cNvPr>
          <p:cNvSpPr>
            <a:spLocks noGrp="1"/>
          </p:cNvSpPr>
          <p:nvPr>
            <p:ph type="title"/>
          </p:nvPr>
        </p:nvSpPr>
        <p:spPr>
          <a:xfrm>
            <a:off x="5034262" y="681037"/>
            <a:ext cx="7353300" cy="1807305"/>
          </a:xfrm>
        </p:spPr>
        <p:txBody>
          <a:bodyPr vert="horz" lIns="91440" tIns="45720" rIns="91440" bIns="45720" rtlCol="0" anchor="ctr">
            <a:normAutofit/>
          </a:bodyPr>
          <a:lstStyle/>
          <a:p>
            <a:r>
              <a:rPr lang="en-US" sz="4400" b="1" dirty="0"/>
              <a:t>Kansas Exercise Tracking System 		Webinar 2023</a:t>
            </a:r>
          </a:p>
        </p:txBody>
      </p:sp>
      <p:pic>
        <p:nvPicPr>
          <p:cNvPr id="1026" name="Picture 2" descr="Kansas Adjutant General's Department - Commission on Emergency Planning ...">
            <a:extLst>
              <a:ext uri="{FF2B5EF4-FFF2-40B4-BE49-F238E27FC236}">
                <a16:creationId xmlns:a16="http://schemas.microsoft.com/office/drawing/2014/main" id="{B13656A2-C416-C84E-4516-E3478EB5B8D5}"/>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6" name="Text Placeholder 5">
            <a:extLst>
              <a:ext uri="{FF2B5EF4-FFF2-40B4-BE49-F238E27FC236}">
                <a16:creationId xmlns:a16="http://schemas.microsoft.com/office/drawing/2014/main" id="{4936476D-06BD-21DF-3281-710252AE99F3}"/>
              </a:ext>
            </a:extLst>
          </p:cNvPr>
          <p:cNvSpPr>
            <a:spLocks noGrp="1"/>
          </p:cNvSpPr>
          <p:nvPr>
            <p:ph type="body" sz="half" idx="2"/>
          </p:nvPr>
        </p:nvSpPr>
        <p:spPr>
          <a:xfrm>
            <a:off x="6513788" y="2333297"/>
            <a:ext cx="4840010" cy="3843666"/>
          </a:xfrm>
        </p:spPr>
        <p:txBody>
          <a:bodyPr vert="horz" lIns="91440" tIns="45720" rIns="91440" bIns="45720" rtlCol="0">
            <a:normAutofit/>
          </a:bodyPr>
          <a:lstStyle/>
          <a:p>
            <a:endParaRPr lang="en-US" sz="2000" dirty="0"/>
          </a:p>
          <a:p>
            <a:endParaRPr lang="en-US" sz="2000" dirty="0"/>
          </a:p>
          <a:p>
            <a:pPr algn="ctr"/>
            <a:r>
              <a:rPr lang="en-US" sz="3600" dirty="0"/>
              <a:t>Presented by:</a:t>
            </a:r>
          </a:p>
          <a:p>
            <a:pPr algn="ctr"/>
            <a:r>
              <a:rPr lang="en-US" sz="3600" dirty="0"/>
              <a:t>KDEM Preparedness Bureau</a:t>
            </a:r>
          </a:p>
        </p:txBody>
      </p:sp>
    </p:spTree>
    <p:extLst>
      <p:ext uri="{BB962C8B-B14F-4D97-AF65-F5344CB8AC3E}">
        <p14:creationId xmlns:p14="http://schemas.microsoft.com/office/powerpoint/2010/main" val="242153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8D8AAB-BF8D-4B8E-FF04-E406F9FEBCD9}"/>
              </a:ext>
            </a:extLst>
          </p:cNvPr>
          <p:cNvSpPr>
            <a:spLocks noGrp="1"/>
          </p:cNvSpPr>
          <p:nvPr>
            <p:ph type="title"/>
          </p:nvPr>
        </p:nvSpPr>
        <p:spPr>
          <a:xfrm>
            <a:off x="4981876" y="-342900"/>
            <a:ext cx="7362823" cy="2696305"/>
          </a:xfrm>
        </p:spPr>
        <p:txBody>
          <a:bodyPr vert="horz" lIns="91440" tIns="45720" rIns="91440" bIns="45720" rtlCol="0" anchor="ctr">
            <a:normAutofit/>
          </a:bodyPr>
          <a:lstStyle/>
          <a:p>
            <a:pPr algn="ctr"/>
            <a:r>
              <a:rPr lang="en-US" sz="9600" dirty="0"/>
              <a:t>Reports</a:t>
            </a:r>
          </a:p>
        </p:txBody>
      </p:sp>
      <p:pic>
        <p:nvPicPr>
          <p:cNvPr id="6146" name="Picture 2" descr="Kansas Adjutant General's Department - Commission on Emergency Planning ...">
            <a:extLst>
              <a:ext uri="{FF2B5EF4-FFF2-40B4-BE49-F238E27FC236}">
                <a16:creationId xmlns:a16="http://schemas.microsoft.com/office/drawing/2014/main" id="{FBDE0893-1E75-4129-1375-E202783F0C0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0A0F7481-6A9E-F4A6-753F-68AAB4192285}"/>
              </a:ext>
            </a:extLst>
          </p:cNvPr>
          <p:cNvSpPr>
            <a:spLocks noGrp="1"/>
          </p:cNvSpPr>
          <p:nvPr>
            <p:ph type="body" sz="half" idx="2"/>
          </p:nvPr>
        </p:nvSpPr>
        <p:spPr>
          <a:xfrm>
            <a:off x="6353175" y="1507167"/>
            <a:ext cx="5991524" cy="3843666"/>
          </a:xfrm>
        </p:spPr>
        <p:txBody>
          <a:bodyPr vert="horz" lIns="91440" tIns="45720" rIns="91440" bIns="45720" rtlCol="0">
            <a:noAutofit/>
          </a:bodyPr>
          <a:lstStyle/>
          <a:p>
            <a:pPr algn="ctr"/>
            <a:endParaRPr lang="en-US" sz="2400" b="1" dirty="0"/>
          </a:p>
          <a:p>
            <a:pPr>
              <a:lnSpc>
                <a:spcPct val="100000"/>
              </a:lnSpc>
              <a:spcBef>
                <a:spcPts val="0"/>
              </a:spcBef>
            </a:pPr>
            <a:r>
              <a:rPr lang="en-US" sz="3200" b="1" dirty="0"/>
              <a:t>County Reports:</a:t>
            </a:r>
          </a:p>
          <a:p>
            <a:pPr marL="342900" indent="-342900">
              <a:lnSpc>
                <a:spcPct val="100000"/>
              </a:lnSpc>
              <a:spcBef>
                <a:spcPts val="0"/>
              </a:spcBef>
              <a:buFont typeface="Wingdings" panose="05000000000000000000" pitchFamily="2" charset="2"/>
              <a:buChar char="ü"/>
            </a:pPr>
            <a:r>
              <a:rPr lang="en-US" sz="3200" dirty="0"/>
              <a:t>Exercise Overview</a:t>
            </a:r>
          </a:p>
          <a:p>
            <a:pPr marL="342900" indent="-342900">
              <a:lnSpc>
                <a:spcPct val="100000"/>
              </a:lnSpc>
              <a:spcBef>
                <a:spcPts val="0"/>
              </a:spcBef>
              <a:buFont typeface="Wingdings" panose="05000000000000000000" pitchFamily="2" charset="2"/>
              <a:buChar char="ü"/>
            </a:pPr>
            <a:r>
              <a:rPr lang="en-US" sz="3200" dirty="0"/>
              <a:t>Detail Report</a:t>
            </a:r>
          </a:p>
          <a:p>
            <a:pPr>
              <a:lnSpc>
                <a:spcPct val="100000"/>
              </a:lnSpc>
              <a:spcBef>
                <a:spcPts val="0"/>
              </a:spcBef>
            </a:pPr>
            <a:r>
              <a:rPr lang="en-US" sz="3200" b="1" dirty="0"/>
              <a:t>Individual Report:</a:t>
            </a:r>
          </a:p>
          <a:p>
            <a:pPr marL="342900" indent="-342900">
              <a:lnSpc>
                <a:spcPct val="100000"/>
              </a:lnSpc>
              <a:spcBef>
                <a:spcPts val="0"/>
              </a:spcBef>
              <a:buFont typeface="Wingdings" panose="05000000000000000000" pitchFamily="2" charset="2"/>
              <a:buChar char="ü"/>
            </a:pPr>
            <a:r>
              <a:rPr lang="en-US" sz="3200" dirty="0"/>
              <a:t>Participation Overview</a:t>
            </a:r>
          </a:p>
          <a:p>
            <a:pPr marL="342900" indent="-342900">
              <a:lnSpc>
                <a:spcPct val="100000"/>
              </a:lnSpc>
              <a:spcBef>
                <a:spcPts val="0"/>
              </a:spcBef>
              <a:buFont typeface="Wingdings" panose="05000000000000000000" pitchFamily="2" charset="2"/>
              <a:buChar char="ü"/>
            </a:pPr>
            <a:r>
              <a:rPr lang="en-US" sz="3200" dirty="0"/>
              <a:t>Detail Report</a:t>
            </a:r>
          </a:p>
          <a:p>
            <a:pPr>
              <a:lnSpc>
                <a:spcPct val="100000"/>
              </a:lnSpc>
              <a:spcBef>
                <a:spcPts val="0"/>
              </a:spcBef>
            </a:pPr>
            <a:r>
              <a:rPr lang="en-US" sz="3200" b="1" dirty="0"/>
              <a:t>Core Capability Reports:</a:t>
            </a:r>
          </a:p>
          <a:p>
            <a:pPr marL="342900" indent="-342900">
              <a:lnSpc>
                <a:spcPct val="100000"/>
              </a:lnSpc>
              <a:spcBef>
                <a:spcPts val="0"/>
              </a:spcBef>
              <a:buFont typeface="Wingdings" panose="05000000000000000000" pitchFamily="2" charset="2"/>
              <a:buChar char="ü"/>
            </a:pPr>
            <a:r>
              <a:rPr lang="en-US" sz="3200" dirty="0"/>
              <a:t>Exercise Type </a:t>
            </a:r>
          </a:p>
          <a:p>
            <a:pPr marL="342900" indent="-342900">
              <a:lnSpc>
                <a:spcPct val="100000"/>
              </a:lnSpc>
              <a:spcBef>
                <a:spcPts val="0"/>
              </a:spcBef>
              <a:buFont typeface="Wingdings" panose="05000000000000000000" pitchFamily="2" charset="2"/>
              <a:buChar char="ü"/>
            </a:pPr>
            <a:r>
              <a:rPr lang="en-US" sz="3200" dirty="0"/>
              <a:t>County IPPW</a:t>
            </a:r>
          </a:p>
        </p:txBody>
      </p:sp>
    </p:spTree>
    <p:extLst>
      <p:ext uri="{BB962C8B-B14F-4D97-AF65-F5344CB8AC3E}">
        <p14:creationId xmlns:p14="http://schemas.microsoft.com/office/powerpoint/2010/main" val="3451545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65229D-7DEC-22B5-FFDE-83D7B7EC1BBC}"/>
              </a:ext>
            </a:extLst>
          </p:cNvPr>
          <p:cNvSpPr>
            <a:spLocks noGrp="1"/>
          </p:cNvSpPr>
          <p:nvPr>
            <p:ph type="title"/>
          </p:nvPr>
        </p:nvSpPr>
        <p:spPr>
          <a:xfrm>
            <a:off x="6513788" y="365125"/>
            <a:ext cx="4840010" cy="1807305"/>
          </a:xfrm>
        </p:spPr>
        <p:txBody>
          <a:bodyPr vert="horz" lIns="91440" tIns="45720" rIns="91440" bIns="45720" rtlCol="0" anchor="ctr">
            <a:normAutofit/>
          </a:bodyPr>
          <a:lstStyle/>
          <a:p>
            <a:pPr algn="ctr"/>
            <a:r>
              <a:rPr lang="en-US" sz="9600" dirty="0"/>
              <a:t>Help</a:t>
            </a:r>
          </a:p>
        </p:txBody>
      </p:sp>
      <p:pic>
        <p:nvPicPr>
          <p:cNvPr id="7170" name="Picture 2" descr="Kansas Adjutant General's Department - Commission on Emergency Planning ...">
            <a:extLst>
              <a:ext uri="{FF2B5EF4-FFF2-40B4-BE49-F238E27FC236}">
                <a16:creationId xmlns:a16="http://schemas.microsoft.com/office/drawing/2014/main" id="{37C65C01-6B0A-3647-D8E2-FA29DF660FB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EA3D1882-3FB2-604E-4777-8EB107F0C615}"/>
              </a:ext>
            </a:extLst>
          </p:cNvPr>
          <p:cNvSpPr>
            <a:spLocks noGrp="1"/>
          </p:cNvSpPr>
          <p:nvPr>
            <p:ph type="body" sz="half" idx="2"/>
          </p:nvPr>
        </p:nvSpPr>
        <p:spPr>
          <a:xfrm>
            <a:off x="6513788" y="2333297"/>
            <a:ext cx="4840010" cy="3843666"/>
          </a:xfrm>
        </p:spPr>
        <p:txBody>
          <a:bodyPr vert="horz" lIns="91440" tIns="45720" rIns="91440" bIns="45720" rtlCol="0">
            <a:noAutofit/>
          </a:bodyPr>
          <a:lstStyle/>
          <a:p>
            <a:pPr marL="457200" indent="-457200">
              <a:buFont typeface="Wingdings" panose="05000000000000000000" pitchFamily="2" charset="2"/>
              <a:buChar char="ü"/>
            </a:pPr>
            <a:r>
              <a:rPr lang="en-US" sz="3200" dirty="0"/>
              <a:t>Contact information for KDEM Preparedness Branch</a:t>
            </a:r>
          </a:p>
          <a:p>
            <a:pPr marL="457200" indent="-457200">
              <a:buFont typeface="Wingdings" panose="05000000000000000000" pitchFamily="2" charset="2"/>
              <a:buChar char="ü"/>
            </a:pPr>
            <a:r>
              <a:rPr lang="en-US" sz="3200" dirty="0"/>
              <a:t>Step-by-Step instruction</a:t>
            </a:r>
          </a:p>
          <a:p>
            <a:pPr marL="457200" indent="-457200">
              <a:buFont typeface="Wingdings" panose="05000000000000000000" pitchFamily="2" charset="2"/>
              <a:buChar char="ü"/>
            </a:pPr>
            <a:r>
              <a:rPr lang="en-US" sz="3200" dirty="0"/>
              <a:t>Forms &amp; Templates</a:t>
            </a:r>
          </a:p>
          <a:p>
            <a:pPr marL="457200" indent="-457200">
              <a:buFont typeface="Wingdings" panose="05000000000000000000" pitchFamily="2" charset="2"/>
              <a:buChar char="ü"/>
            </a:pPr>
            <a:r>
              <a:rPr lang="en-US" sz="3200" dirty="0"/>
              <a:t>Guidance &amp; Goals</a:t>
            </a:r>
          </a:p>
          <a:p>
            <a:pPr marL="457200" indent="-457200">
              <a:buFont typeface="Wingdings" panose="05000000000000000000" pitchFamily="2" charset="2"/>
              <a:buChar char="ü"/>
            </a:pPr>
            <a:r>
              <a:rPr lang="en-US" sz="3200" dirty="0"/>
              <a:t>Presentations</a:t>
            </a:r>
          </a:p>
        </p:txBody>
      </p:sp>
    </p:spTree>
    <p:extLst>
      <p:ext uri="{BB962C8B-B14F-4D97-AF65-F5344CB8AC3E}">
        <p14:creationId xmlns:p14="http://schemas.microsoft.com/office/powerpoint/2010/main" val="633021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1" name="Rectangle 820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BE3A6AB2-3189-0C8F-F310-EDD93C604CEC}"/>
              </a:ext>
            </a:extLst>
          </p:cNvPr>
          <p:cNvSpPr>
            <a:spLocks noGrp="1"/>
          </p:cNvSpPr>
          <p:nvPr>
            <p:ph type="title"/>
          </p:nvPr>
        </p:nvSpPr>
        <p:spPr>
          <a:xfrm>
            <a:off x="4746625" y="2525347"/>
            <a:ext cx="8328152" cy="1807305"/>
          </a:xfrm>
        </p:spPr>
        <p:txBody>
          <a:bodyPr vert="horz" lIns="91440" tIns="45720" rIns="91440" bIns="45720" rtlCol="0">
            <a:normAutofit/>
          </a:bodyPr>
          <a:lstStyle/>
          <a:p>
            <a:pPr algn="ctr"/>
            <a:r>
              <a:rPr lang="en-US" sz="6000" b="1" dirty="0"/>
              <a:t>Creating an Exercise</a:t>
            </a:r>
          </a:p>
        </p:txBody>
      </p:sp>
      <p:pic>
        <p:nvPicPr>
          <p:cNvPr id="8194" name="Picture 2" descr="Kansas Adjutant General's Department - Commission on Emergency Planning ...">
            <a:extLst>
              <a:ext uri="{FF2B5EF4-FFF2-40B4-BE49-F238E27FC236}">
                <a16:creationId xmlns:a16="http://schemas.microsoft.com/office/drawing/2014/main" id="{855DC144-FE8E-DA65-3B44-B0FD8FFA73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182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5" name="Rectangle 9224">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57A449-213A-A549-09ED-381388E302C1}"/>
              </a:ext>
            </a:extLst>
          </p:cNvPr>
          <p:cNvSpPr>
            <a:spLocks noGrp="1"/>
          </p:cNvSpPr>
          <p:nvPr>
            <p:ph type="title"/>
          </p:nvPr>
        </p:nvSpPr>
        <p:spPr>
          <a:xfrm>
            <a:off x="5691119" y="262996"/>
            <a:ext cx="6485347" cy="1807305"/>
          </a:xfrm>
        </p:spPr>
        <p:txBody>
          <a:bodyPr>
            <a:normAutofit/>
          </a:bodyPr>
          <a:lstStyle/>
          <a:p>
            <a:r>
              <a:rPr lang="en-US" sz="6000" dirty="0"/>
              <a:t>Creating an Exercise</a:t>
            </a:r>
          </a:p>
        </p:txBody>
      </p:sp>
      <p:pic>
        <p:nvPicPr>
          <p:cNvPr id="9218" name="Picture 2" descr="Kansas Adjutant General's Department - Commission on Emergency Planning ...">
            <a:extLst>
              <a:ext uri="{FF2B5EF4-FFF2-40B4-BE49-F238E27FC236}">
                <a16:creationId xmlns:a16="http://schemas.microsoft.com/office/drawing/2014/main" id="{AF0FA27E-8DAE-B85C-5255-119FD9ED20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9222" name="Content Placeholder 9221">
            <a:extLst>
              <a:ext uri="{FF2B5EF4-FFF2-40B4-BE49-F238E27FC236}">
                <a16:creationId xmlns:a16="http://schemas.microsoft.com/office/drawing/2014/main" id="{C51B1FB2-FF96-3ACA-31C9-032C8418DC79}"/>
              </a:ext>
            </a:extLst>
          </p:cNvPr>
          <p:cNvSpPr>
            <a:spLocks noGrp="1"/>
          </p:cNvSpPr>
          <p:nvPr>
            <p:ph idx="1"/>
          </p:nvPr>
        </p:nvSpPr>
        <p:spPr>
          <a:xfrm>
            <a:off x="6513788" y="2333297"/>
            <a:ext cx="4840010" cy="3843666"/>
          </a:xfrm>
        </p:spPr>
        <p:txBody>
          <a:bodyPr>
            <a:normAutofit fontScale="85000" lnSpcReduction="10000"/>
          </a:bodyPr>
          <a:lstStyle/>
          <a:p>
            <a:pPr>
              <a:buFont typeface="Wingdings" panose="05000000000000000000" pitchFamily="2" charset="2"/>
              <a:buChar char="ü"/>
            </a:pPr>
            <a:r>
              <a:rPr lang="en-US" sz="3000" dirty="0"/>
              <a:t>Click “Create Exercise” located on Home page</a:t>
            </a:r>
          </a:p>
          <a:p>
            <a:pPr>
              <a:buFont typeface="Wingdings" panose="05000000000000000000" pitchFamily="2" charset="2"/>
              <a:buChar char="ü"/>
            </a:pPr>
            <a:r>
              <a:rPr lang="en-US" sz="3000" dirty="0"/>
              <a:t>Enter date of exercise</a:t>
            </a:r>
          </a:p>
          <a:p>
            <a:pPr>
              <a:buFont typeface="Wingdings" panose="05000000000000000000" pitchFamily="2" charset="2"/>
              <a:buChar char="ü"/>
            </a:pPr>
            <a:r>
              <a:rPr lang="en-US" sz="3000" dirty="0"/>
              <a:t>Ensure exercise has not already been entered into KETS</a:t>
            </a:r>
          </a:p>
          <a:p>
            <a:pPr lvl="1">
              <a:buFont typeface="Wingdings" panose="05000000000000000000" pitchFamily="2" charset="2"/>
              <a:buChar char="ü"/>
            </a:pPr>
            <a:r>
              <a:rPr lang="en-US" sz="3000" dirty="0"/>
              <a:t>Only applicable if participating in joint exercises</a:t>
            </a:r>
          </a:p>
          <a:p>
            <a:pPr>
              <a:buFont typeface="Wingdings" panose="05000000000000000000" pitchFamily="2" charset="2"/>
              <a:buChar char="ü"/>
            </a:pPr>
            <a:r>
              <a:rPr lang="en-US" sz="3000" dirty="0"/>
              <a:t>Fill out all required information</a:t>
            </a:r>
          </a:p>
          <a:p>
            <a:pPr marL="0" indent="0">
              <a:buNone/>
            </a:pPr>
            <a:r>
              <a:rPr lang="en-US" sz="1600" dirty="0"/>
              <a:t>	</a:t>
            </a:r>
          </a:p>
        </p:txBody>
      </p:sp>
    </p:spTree>
    <p:extLst>
      <p:ext uri="{BB962C8B-B14F-4D97-AF65-F5344CB8AC3E}">
        <p14:creationId xmlns:p14="http://schemas.microsoft.com/office/powerpoint/2010/main" val="1090242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9" name="Rectangle 1024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74122C-9997-5553-CE3A-65A4CAC2ED2A}"/>
              </a:ext>
            </a:extLst>
          </p:cNvPr>
          <p:cNvSpPr>
            <a:spLocks noGrp="1"/>
          </p:cNvSpPr>
          <p:nvPr>
            <p:ph type="title"/>
          </p:nvPr>
        </p:nvSpPr>
        <p:spPr>
          <a:xfrm>
            <a:off x="4671367" y="381741"/>
            <a:ext cx="8524852" cy="1807305"/>
          </a:xfrm>
        </p:spPr>
        <p:txBody>
          <a:bodyPr>
            <a:normAutofit/>
          </a:bodyPr>
          <a:lstStyle/>
          <a:p>
            <a:pPr algn="ctr"/>
            <a:r>
              <a:rPr lang="en-US" sz="6000" dirty="0"/>
              <a:t>Creating an Exercise</a:t>
            </a:r>
            <a:br>
              <a:rPr lang="en-US" sz="6000" dirty="0"/>
            </a:br>
            <a:r>
              <a:rPr lang="en-US" sz="6000" dirty="0"/>
              <a:t>Cont.</a:t>
            </a:r>
          </a:p>
        </p:txBody>
      </p:sp>
      <p:pic>
        <p:nvPicPr>
          <p:cNvPr id="10242" name="Picture 2" descr="Kansas Adjutant General's Department - Commission on Emergency Planning ...">
            <a:extLst>
              <a:ext uri="{FF2B5EF4-FFF2-40B4-BE49-F238E27FC236}">
                <a16:creationId xmlns:a16="http://schemas.microsoft.com/office/drawing/2014/main" id="{8BFD46DA-ECB6-DFFE-31DA-4F889C6B1E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10246" name="Content Placeholder 10245">
            <a:extLst>
              <a:ext uri="{FF2B5EF4-FFF2-40B4-BE49-F238E27FC236}">
                <a16:creationId xmlns:a16="http://schemas.microsoft.com/office/drawing/2014/main" id="{2E05284D-A58C-A1A6-9B9E-F1FEBBA6C115}"/>
              </a:ext>
            </a:extLst>
          </p:cNvPr>
          <p:cNvSpPr>
            <a:spLocks noGrp="1"/>
          </p:cNvSpPr>
          <p:nvPr>
            <p:ph idx="1"/>
          </p:nvPr>
        </p:nvSpPr>
        <p:spPr>
          <a:xfrm>
            <a:off x="6513788" y="2333297"/>
            <a:ext cx="4840010" cy="4267528"/>
          </a:xfrm>
        </p:spPr>
        <p:txBody>
          <a:bodyPr>
            <a:normAutofit lnSpcReduction="10000"/>
          </a:bodyPr>
          <a:lstStyle/>
          <a:p>
            <a:pPr marL="0" indent="0">
              <a:buNone/>
            </a:pPr>
            <a:r>
              <a:rPr lang="en-US" sz="2000" dirty="0"/>
              <a:t>If EMPG funded personnel from outside your county participate but didn’t have a major role, select ‘Individual’ and add those counties &amp; participants after you finish your submission.  So that they may claim it for individual credit.</a:t>
            </a:r>
          </a:p>
          <a:p>
            <a:pPr marL="0" indent="0">
              <a:buNone/>
            </a:pPr>
            <a:r>
              <a:rPr lang="en-US" sz="2000" dirty="0"/>
              <a:t>If Multi-County Exercise, </a:t>
            </a:r>
            <a:r>
              <a:rPr lang="en-US" sz="2000" b="1" u="sng" dirty="0"/>
              <a:t>ONLY THE HOST COUNTY </a:t>
            </a:r>
            <a:r>
              <a:rPr lang="en-US" sz="2000" dirty="0"/>
              <a:t>will enter the exercise into KETS. Other counties will accept exercise and upload their documentation.</a:t>
            </a:r>
            <a:endParaRPr lang="en-US" sz="1800" dirty="0"/>
          </a:p>
          <a:p>
            <a:pPr marL="0" indent="0">
              <a:buNone/>
            </a:pPr>
            <a:r>
              <a:rPr lang="en-US" sz="2000" dirty="0"/>
              <a:t>Be sure to enter a unique name of the exercise to make it easily recognizable and specific. For example </a:t>
            </a:r>
            <a:r>
              <a:rPr lang="en-US" sz="2000" i="1" dirty="0"/>
              <a:t>‘2023 SNCO Airport Emergency FSE’ </a:t>
            </a:r>
            <a:r>
              <a:rPr lang="en-US" sz="2000" dirty="0"/>
              <a:t>instead of </a:t>
            </a:r>
            <a:r>
              <a:rPr lang="en-US" sz="2000" i="1" dirty="0"/>
              <a:t>‘Airport Emergency FSE’.</a:t>
            </a:r>
          </a:p>
          <a:p>
            <a:pPr marL="0" indent="0">
              <a:buNone/>
            </a:pPr>
            <a:endParaRPr lang="en-US" sz="2000" dirty="0"/>
          </a:p>
        </p:txBody>
      </p:sp>
    </p:spTree>
    <p:extLst>
      <p:ext uri="{BB962C8B-B14F-4D97-AF65-F5344CB8AC3E}">
        <p14:creationId xmlns:p14="http://schemas.microsoft.com/office/powerpoint/2010/main" val="3911841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3" name="Rectangle 11272">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E30BCE-9257-6A67-D10A-62AAC29B8766}"/>
              </a:ext>
            </a:extLst>
          </p:cNvPr>
          <p:cNvSpPr>
            <a:spLocks noGrp="1"/>
          </p:cNvSpPr>
          <p:nvPr>
            <p:ph type="title"/>
          </p:nvPr>
        </p:nvSpPr>
        <p:spPr>
          <a:xfrm>
            <a:off x="4333219" y="0"/>
            <a:ext cx="8362948" cy="1807305"/>
          </a:xfrm>
        </p:spPr>
        <p:txBody>
          <a:bodyPr>
            <a:noAutofit/>
          </a:bodyPr>
          <a:lstStyle/>
          <a:p>
            <a:pPr algn="ctr"/>
            <a:r>
              <a:rPr lang="en-US" sz="6600" dirty="0"/>
              <a:t>Creating an Exercise Cont.</a:t>
            </a:r>
          </a:p>
        </p:txBody>
      </p:sp>
      <p:pic>
        <p:nvPicPr>
          <p:cNvPr id="11266" name="Picture 2" descr="Kansas Adjutant General's Department - Commission on Emergency Planning ...">
            <a:extLst>
              <a:ext uri="{FF2B5EF4-FFF2-40B4-BE49-F238E27FC236}">
                <a16:creationId xmlns:a16="http://schemas.microsoft.com/office/drawing/2014/main" id="{E6488611-364D-41CB-1C9A-E292EF5496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11270" name="Content Placeholder 11269">
            <a:extLst>
              <a:ext uri="{FF2B5EF4-FFF2-40B4-BE49-F238E27FC236}">
                <a16:creationId xmlns:a16="http://schemas.microsoft.com/office/drawing/2014/main" id="{7D8EF4B5-9C50-AC59-6D70-08493C761D1E}"/>
              </a:ext>
            </a:extLst>
          </p:cNvPr>
          <p:cNvSpPr>
            <a:spLocks noGrp="1"/>
          </p:cNvSpPr>
          <p:nvPr>
            <p:ph idx="1"/>
          </p:nvPr>
        </p:nvSpPr>
        <p:spPr>
          <a:xfrm>
            <a:off x="5931027" y="1807305"/>
            <a:ext cx="6257925" cy="5243642"/>
          </a:xfrm>
        </p:spPr>
        <p:txBody>
          <a:bodyPr>
            <a:noAutofit/>
          </a:bodyPr>
          <a:lstStyle/>
          <a:p>
            <a:pPr>
              <a:buFont typeface="Wingdings" panose="05000000000000000000" pitchFamily="2" charset="2"/>
              <a:buChar char="ü"/>
            </a:pPr>
            <a:r>
              <a:rPr lang="en-US" sz="2200" dirty="0"/>
              <a:t>Review all information to be correct and click “Save”</a:t>
            </a:r>
          </a:p>
          <a:p>
            <a:pPr>
              <a:buFont typeface="Wingdings" panose="05000000000000000000" pitchFamily="2" charset="2"/>
              <a:buChar char="ü"/>
            </a:pPr>
            <a:r>
              <a:rPr lang="en-US" sz="2200" dirty="0"/>
              <a:t>Upload all the required documents</a:t>
            </a:r>
          </a:p>
          <a:p>
            <a:pPr lvl="1">
              <a:buFont typeface="Wingdings" panose="05000000000000000000" pitchFamily="2" charset="2"/>
              <a:buChar char="ü"/>
            </a:pPr>
            <a:r>
              <a:rPr lang="en-US" sz="2200" dirty="0"/>
              <a:t>Sign-In Sheet</a:t>
            </a:r>
          </a:p>
          <a:p>
            <a:pPr lvl="2">
              <a:buFont typeface="Wingdings" panose="05000000000000000000" pitchFamily="2" charset="2"/>
              <a:buChar char="ü"/>
            </a:pPr>
            <a:r>
              <a:rPr lang="en-US" sz="2200" dirty="0"/>
              <a:t>Make sure all individuals seeking credit sign their names on the sign-in sheet</a:t>
            </a:r>
          </a:p>
          <a:p>
            <a:pPr lvl="1">
              <a:buFont typeface="Wingdings" panose="05000000000000000000" pitchFamily="2" charset="2"/>
              <a:buChar char="ü"/>
            </a:pPr>
            <a:r>
              <a:rPr lang="en-US" sz="2200" dirty="0"/>
              <a:t>After-Action Report</a:t>
            </a:r>
          </a:p>
          <a:p>
            <a:pPr lvl="2">
              <a:buFont typeface="Wingdings" panose="05000000000000000000" pitchFamily="2" charset="2"/>
              <a:buChar char="ü"/>
            </a:pPr>
            <a:r>
              <a:rPr lang="en-US" sz="2200" dirty="0"/>
              <a:t>Must have three improvements listed</a:t>
            </a:r>
          </a:p>
          <a:p>
            <a:pPr lvl="2">
              <a:buFont typeface="Wingdings" panose="05000000000000000000" pitchFamily="2" charset="2"/>
              <a:buChar char="ü"/>
            </a:pPr>
            <a:r>
              <a:rPr lang="en-US" sz="2200" b="1" u="sng" dirty="0"/>
              <a:t>Can be shared </a:t>
            </a:r>
            <a:r>
              <a:rPr lang="en-US" sz="2200" dirty="0"/>
              <a:t>in multi-agency exercises</a:t>
            </a:r>
          </a:p>
          <a:p>
            <a:pPr lvl="1">
              <a:buFont typeface="Wingdings" panose="05000000000000000000" pitchFamily="2" charset="2"/>
              <a:buChar char="ü"/>
            </a:pPr>
            <a:r>
              <a:rPr lang="en-US" sz="2200" dirty="0"/>
              <a:t>Improvement plan</a:t>
            </a:r>
          </a:p>
          <a:p>
            <a:pPr lvl="2">
              <a:buFont typeface="Wingdings" panose="05000000000000000000" pitchFamily="2" charset="2"/>
              <a:buChar char="ü"/>
            </a:pPr>
            <a:r>
              <a:rPr lang="en-US" sz="2200" dirty="0"/>
              <a:t>Must have same improvements listed as the AAR</a:t>
            </a:r>
          </a:p>
          <a:p>
            <a:pPr lvl="2">
              <a:buFont typeface="Wingdings" panose="05000000000000000000" pitchFamily="2" charset="2"/>
              <a:buChar char="ü"/>
            </a:pPr>
            <a:r>
              <a:rPr lang="en-US" sz="2200" dirty="0"/>
              <a:t>Must be county specific and </a:t>
            </a:r>
            <a:r>
              <a:rPr lang="en-US" sz="2200" b="1" u="sng" dirty="0"/>
              <a:t>cannot be shared </a:t>
            </a:r>
            <a:r>
              <a:rPr lang="en-US" sz="2200" dirty="0"/>
              <a:t>in multi-agency exercise.</a:t>
            </a:r>
          </a:p>
        </p:txBody>
      </p:sp>
    </p:spTree>
    <p:extLst>
      <p:ext uri="{BB962C8B-B14F-4D97-AF65-F5344CB8AC3E}">
        <p14:creationId xmlns:p14="http://schemas.microsoft.com/office/powerpoint/2010/main" val="3160240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5750A3-8AA5-4328-08AA-7B8DDB9B0ADA}"/>
              </a:ext>
            </a:extLst>
          </p:cNvPr>
          <p:cNvSpPr>
            <a:spLocks noGrp="1"/>
          </p:cNvSpPr>
          <p:nvPr>
            <p:ph type="title"/>
          </p:nvPr>
        </p:nvSpPr>
        <p:spPr>
          <a:xfrm>
            <a:off x="3590926" y="2308225"/>
            <a:ext cx="10458448" cy="1807305"/>
          </a:xfrm>
        </p:spPr>
        <p:txBody>
          <a:bodyPr vert="horz" lIns="91440" tIns="45720" rIns="91440" bIns="45720" rtlCol="0" anchor="ctr">
            <a:normAutofit/>
          </a:bodyPr>
          <a:lstStyle/>
          <a:p>
            <a:pPr algn="ctr"/>
            <a:r>
              <a:rPr lang="en-US" sz="6600" b="1" dirty="0"/>
              <a:t>Entering an IPPW</a:t>
            </a:r>
          </a:p>
        </p:txBody>
      </p:sp>
      <p:pic>
        <p:nvPicPr>
          <p:cNvPr id="5" name="Picture 2" descr="Kansas Adjutant General's Department - Commission on Emergency Planning ...">
            <a:extLst>
              <a:ext uri="{FF2B5EF4-FFF2-40B4-BE49-F238E27FC236}">
                <a16:creationId xmlns:a16="http://schemas.microsoft.com/office/drawing/2014/main" id="{EE544819-4C32-5094-C3DE-B0A0496F081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95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DDA508-8067-065B-A861-AA09302EE82F}"/>
              </a:ext>
            </a:extLst>
          </p:cNvPr>
          <p:cNvSpPr>
            <a:spLocks noGrp="1"/>
          </p:cNvSpPr>
          <p:nvPr>
            <p:ph type="title"/>
          </p:nvPr>
        </p:nvSpPr>
        <p:spPr>
          <a:xfrm>
            <a:off x="5727132" y="107950"/>
            <a:ext cx="6116548" cy="1807305"/>
          </a:xfrm>
        </p:spPr>
        <p:txBody>
          <a:bodyPr vert="horz" lIns="91440" tIns="45720" rIns="91440" bIns="45720" rtlCol="0" anchor="ctr">
            <a:normAutofit/>
          </a:bodyPr>
          <a:lstStyle/>
          <a:p>
            <a:pPr algn="ctr"/>
            <a:r>
              <a:rPr lang="en-US" sz="6000" dirty="0"/>
              <a:t>Entering an IPPW</a:t>
            </a:r>
          </a:p>
        </p:txBody>
      </p:sp>
      <p:pic>
        <p:nvPicPr>
          <p:cNvPr id="5" name="Picture 2" descr="Kansas Adjutant General's Department - Commission on Emergency Planning ...">
            <a:extLst>
              <a:ext uri="{FF2B5EF4-FFF2-40B4-BE49-F238E27FC236}">
                <a16:creationId xmlns:a16="http://schemas.microsoft.com/office/drawing/2014/main" id="{EF252881-141D-5961-41C8-66D074A3683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56FA0487-07FC-F55A-981E-FCD11BE2AB95}"/>
              </a:ext>
            </a:extLst>
          </p:cNvPr>
          <p:cNvSpPr>
            <a:spLocks noGrp="1"/>
          </p:cNvSpPr>
          <p:nvPr>
            <p:ph type="body" sz="half" idx="2"/>
          </p:nvPr>
        </p:nvSpPr>
        <p:spPr>
          <a:xfrm>
            <a:off x="6343650" y="1915255"/>
            <a:ext cx="5391150" cy="4552220"/>
          </a:xfrm>
        </p:spPr>
        <p:txBody>
          <a:bodyPr vert="horz" lIns="91440" tIns="45720" rIns="91440" bIns="45720" rtlCol="0">
            <a:normAutofit/>
          </a:bodyPr>
          <a:lstStyle/>
          <a:p>
            <a:pPr marL="114300" indent="-342900">
              <a:buFont typeface="Wingdings" panose="05000000000000000000" pitchFamily="2" charset="2"/>
              <a:buChar char="ü"/>
            </a:pPr>
            <a:r>
              <a:rPr lang="en-US" sz="2000" dirty="0"/>
              <a:t>New process is going to be rolling out soon. As are other updates. I meant to have it as part of this review but ran into snags. Another day is TBD.</a:t>
            </a:r>
          </a:p>
          <a:p>
            <a:pPr marL="114300" indent="-342900">
              <a:buFont typeface="Wingdings" panose="05000000000000000000" pitchFamily="2" charset="2"/>
              <a:buChar char="ü"/>
            </a:pPr>
            <a:r>
              <a:rPr lang="en-US" sz="2000" dirty="0"/>
              <a:t>It will be a fill in the box, type out all of the information step by step entry. No uploading documentation. </a:t>
            </a:r>
          </a:p>
          <a:p>
            <a:pPr marL="114300" indent="-342900">
              <a:buFont typeface="Wingdings" panose="05000000000000000000" pitchFamily="2" charset="2"/>
              <a:buChar char="ü"/>
            </a:pPr>
            <a:r>
              <a:rPr lang="en-US" sz="2000" dirty="0"/>
              <a:t>After data is put in the system and submitted, it will be printable for your records. </a:t>
            </a:r>
          </a:p>
          <a:p>
            <a:pPr marL="114300" indent="-342900">
              <a:buFont typeface="Wingdings" panose="05000000000000000000" pitchFamily="2" charset="2"/>
              <a:buChar char="ü"/>
            </a:pPr>
            <a:r>
              <a:rPr lang="en-US" sz="2000" b="1" dirty="0"/>
              <a:t>Reasoning</a:t>
            </a:r>
            <a:r>
              <a:rPr lang="en-US" sz="2000" dirty="0"/>
              <a:t>: We are seeing a lot of things being turned in incomplete or just repetitive use of the same IPPW with no changes at all, some still actually saying TEPW. </a:t>
            </a:r>
          </a:p>
          <a:p>
            <a:pPr marL="114300" indent="-342900">
              <a:buFont typeface="Wingdings" panose="05000000000000000000" pitchFamily="2" charset="2"/>
              <a:buChar char="ü"/>
            </a:pPr>
            <a:endParaRPr lang="en-US" sz="2000" dirty="0"/>
          </a:p>
        </p:txBody>
      </p:sp>
    </p:spTree>
    <p:extLst>
      <p:ext uri="{BB962C8B-B14F-4D97-AF65-F5344CB8AC3E}">
        <p14:creationId xmlns:p14="http://schemas.microsoft.com/office/powerpoint/2010/main" val="2821947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37403-7652-02F5-9183-174B7E776D55}"/>
              </a:ext>
            </a:extLst>
          </p:cNvPr>
          <p:cNvSpPr>
            <a:spLocks noGrp="1"/>
          </p:cNvSpPr>
          <p:nvPr>
            <p:ph type="title"/>
          </p:nvPr>
        </p:nvSpPr>
        <p:spPr>
          <a:xfrm>
            <a:off x="6513788" y="0"/>
            <a:ext cx="4840010" cy="1807305"/>
          </a:xfrm>
        </p:spPr>
        <p:txBody>
          <a:bodyPr vert="horz" lIns="91440" tIns="45720" rIns="91440" bIns="45720" rtlCol="0" anchor="ctr">
            <a:normAutofit/>
          </a:bodyPr>
          <a:lstStyle/>
          <a:p>
            <a:pPr algn="ctr"/>
            <a:r>
              <a:rPr lang="en-US" sz="9600" dirty="0"/>
              <a:t>FAQ’S</a:t>
            </a:r>
          </a:p>
        </p:txBody>
      </p:sp>
      <p:pic>
        <p:nvPicPr>
          <p:cNvPr id="5" name="Picture 2" descr="Kansas Adjutant General's Department - Commission on Emergency Planning ...">
            <a:extLst>
              <a:ext uri="{FF2B5EF4-FFF2-40B4-BE49-F238E27FC236}">
                <a16:creationId xmlns:a16="http://schemas.microsoft.com/office/drawing/2014/main" id="{A1FE6DFA-B312-00CA-614C-A0D713E64BB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E4702118-01AE-F12A-CA3B-625CECA09580}"/>
              </a:ext>
            </a:extLst>
          </p:cNvPr>
          <p:cNvSpPr>
            <a:spLocks noGrp="1"/>
          </p:cNvSpPr>
          <p:nvPr>
            <p:ph type="body" sz="half" idx="2"/>
          </p:nvPr>
        </p:nvSpPr>
        <p:spPr>
          <a:xfrm>
            <a:off x="6116569" y="1333500"/>
            <a:ext cx="6072383" cy="5524490"/>
          </a:xfrm>
        </p:spPr>
        <p:txBody>
          <a:bodyPr vert="horz" lIns="91440" tIns="45720" rIns="91440" bIns="45720" rtlCol="0">
            <a:normAutofit fontScale="92500" lnSpcReduction="10000"/>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Q: If we conducted a multi-county exercise and did our AAR together, can we all submit the same AAR?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Q: If we conducted a multi-county exercise and did our AAR together, can we all submit the same Improvement Plan?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No. Each individual county will need to submit their own IP, even if each county is utilizing similar resources.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Q: If I participated in another county’s exercise but no one else did, does my county still get credit for the exercise?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No. A minimum of 3 Stakeholders/ Key personnel from the same county must participate in another county’s exercise and be a ‘Player’ during the exercise. Additionally, all 3 personnel need to be identified on the sign in sheet as well as submit an AAR/IP that is based on their specific jurisdiction.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035398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F3E9D3-6014-4895-1D5F-DAD6D3A4E718}"/>
              </a:ext>
            </a:extLst>
          </p:cNvPr>
          <p:cNvSpPr>
            <a:spLocks noGrp="1"/>
          </p:cNvSpPr>
          <p:nvPr>
            <p:ph type="title"/>
          </p:nvPr>
        </p:nvSpPr>
        <p:spPr>
          <a:xfrm>
            <a:off x="6494738" y="2445"/>
            <a:ext cx="4840010" cy="1807305"/>
          </a:xfrm>
        </p:spPr>
        <p:txBody>
          <a:bodyPr vert="horz" lIns="91440" tIns="45720" rIns="91440" bIns="45720" rtlCol="0" anchor="ctr">
            <a:normAutofit/>
          </a:bodyPr>
          <a:lstStyle/>
          <a:p>
            <a:pPr algn="ctr"/>
            <a:r>
              <a:rPr lang="en-US" sz="9600" dirty="0"/>
              <a:t>FAQ’S</a:t>
            </a:r>
          </a:p>
        </p:txBody>
      </p:sp>
      <p:pic>
        <p:nvPicPr>
          <p:cNvPr id="5" name="Picture 2" descr="Kansas Adjutant General's Department - Commission on Emergency Planning ...">
            <a:extLst>
              <a:ext uri="{FF2B5EF4-FFF2-40B4-BE49-F238E27FC236}">
                <a16:creationId xmlns:a16="http://schemas.microsoft.com/office/drawing/2014/main" id="{314E055E-B780-C651-AF75-8EB994D6561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554C0B7D-EE5B-8A13-0D2D-2CDC9FD279EC}"/>
              </a:ext>
            </a:extLst>
          </p:cNvPr>
          <p:cNvSpPr>
            <a:spLocks noGrp="1"/>
          </p:cNvSpPr>
          <p:nvPr>
            <p:ph type="body" sz="half" idx="2"/>
          </p:nvPr>
        </p:nvSpPr>
        <p:spPr>
          <a:xfrm>
            <a:off x="6094476" y="1381125"/>
            <a:ext cx="6072383" cy="5476875"/>
          </a:xfrm>
        </p:spPr>
        <p:txBody>
          <a:bodyPr vert="horz" lIns="91440" tIns="45720" rIns="91440" bIns="45720" rtlCol="0">
            <a:normAutofit fontScale="85000" lnSpcReduction="10000"/>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Q: Will I get a notification if my exercise is accepted?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No. We do not ‘accept’ any exercise. We review the documentation submitted and leave a comment on the exercise if something is missing. You will receive a system-generated email when a comment is left on your submitted exercise.</a:t>
            </a: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Q: I hosted an exercise and invited stakeholders from neighboring counties to participate and want to add them for individual credit. How do I add them to my exercise?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Create the exercise as an ‘individual’ exercise following the established steps. Once you have created the exercise, under the ‘participants’ portion, you will add your EMPG funded county personnel as well as those who participated from out of county whom are also EMPG funded. That person will then get a notification asking them to accept or decline the exercise.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Q: What qualifies as an exercise for individual credit only?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Participating in another county’s exercise in any role except for Observer. An exercise will count for individual credit if there are less than 3 personnel from the same jurisdiction involved in the exercise.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228600">
              <a:buFont typeface="Arial" panose="020B0604020202020204" pitchFamily="34" charset="0"/>
              <a:buChar char="•"/>
            </a:pPr>
            <a:endParaRPr lang="en-US" sz="2000" dirty="0"/>
          </a:p>
        </p:txBody>
      </p:sp>
    </p:spTree>
    <p:extLst>
      <p:ext uri="{BB962C8B-B14F-4D97-AF65-F5344CB8AC3E}">
        <p14:creationId xmlns:p14="http://schemas.microsoft.com/office/powerpoint/2010/main" val="278978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850CE-8BD7-0CC7-1E83-52EFBDADF634}"/>
              </a:ext>
            </a:extLst>
          </p:cNvPr>
          <p:cNvSpPr>
            <a:spLocks noGrp="1"/>
          </p:cNvSpPr>
          <p:nvPr>
            <p:ph type="title"/>
          </p:nvPr>
        </p:nvSpPr>
        <p:spPr>
          <a:xfrm>
            <a:off x="6513788" y="365125"/>
            <a:ext cx="4840010" cy="1807305"/>
          </a:xfrm>
        </p:spPr>
        <p:txBody>
          <a:bodyPr vert="horz" lIns="91440" tIns="45720" rIns="91440" bIns="45720" rtlCol="0" anchor="ctr">
            <a:normAutofit/>
          </a:bodyPr>
          <a:lstStyle/>
          <a:p>
            <a:pPr algn="ctr"/>
            <a:r>
              <a:rPr lang="en-US" sz="9600" dirty="0"/>
              <a:t>Welcome</a:t>
            </a:r>
          </a:p>
        </p:txBody>
      </p:sp>
      <p:pic>
        <p:nvPicPr>
          <p:cNvPr id="2050" name="Picture 2" descr="Kansas Adjutant General's Department - Commission on Emergency Planning ...">
            <a:extLst>
              <a:ext uri="{FF2B5EF4-FFF2-40B4-BE49-F238E27FC236}">
                <a16:creationId xmlns:a16="http://schemas.microsoft.com/office/drawing/2014/main" id="{00DBFD9E-7068-3725-EFA2-DD8AC35F055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AA27A07D-ACE0-5A46-682E-F791B52E00DD}"/>
              </a:ext>
            </a:extLst>
          </p:cNvPr>
          <p:cNvSpPr>
            <a:spLocks noGrp="1"/>
          </p:cNvSpPr>
          <p:nvPr>
            <p:ph type="body" sz="half" idx="2"/>
          </p:nvPr>
        </p:nvSpPr>
        <p:spPr>
          <a:xfrm>
            <a:off x="6513788" y="2333297"/>
            <a:ext cx="4840010" cy="3843666"/>
          </a:xfrm>
        </p:spPr>
        <p:txBody>
          <a:bodyPr vert="horz" lIns="91440" tIns="45720" rIns="91440" bIns="45720" rtlCol="0">
            <a:normAutofit/>
          </a:bodyPr>
          <a:lstStyle/>
          <a:p>
            <a:pPr algn="ctr"/>
            <a:endParaRPr lang="en-US" sz="4000" dirty="0"/>
          </a:p>
          <a:p>
            <a:pPr algn="ctr"/>
            <a:r>
              <a:rPr lang="en-US" sz="4000" dirty="0"/>
              <a:t>Robert Cox  </a:t>
            </a:r>
          </a:p>
          <a:p>
            <a:pPr algn="ctr"/>
            <a:r>
              <a:rPr lang="en-US" sz="4000" dirty="0"/>
              <a:t>SEO/EPM</a:t>
            </a:r>
          </a:p>
          <a:p>
            <a:pPr algn="ctr"/>
            <a:r>
              <a:rPr lang="en-US" sz="4000" dirty="0"/>
              <a:t>KDEM</a:t>
            </a:r>
          </a:p>
        </p:txBody>
      </p:sp>
    </p:spTree>
    <p:extLst>
      <p:ext uri="{BB962C8B-B14F-4D97-AF65-F5344CB8AC3E}">
        <p14:creationId xmlns:p14="http://schemas.microsoft.com/office/powerpoint/2010/main" val="74991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3782B5-2FB2-0CCA-CB86-10FB99E37E3A}"/>
              </a:ext>
            </a:extLst>
          </p:cNvPr>
          <p:cNvSpPr>
            <a:spLocks noGrp="1"/>
          </p:cNvSpPr>
          <p:nvPr>
            <p:ph type="title"/>
          </p:nvPr>
        </p:nvSpPr>
        <p:spPr>
          <a:xfrm>
            <a:off x="5886450" y="2451100"/>
            <a:ext cx="6092952" cy="1807305"/>
          </a:xfrm>
        </p:spPr>
        <p:txBody>
          <a:bodyPr vert="horz" lIns="91440" tIns="45720" rIns="91440" bIns="45720" rtlCol="0" anchor="ctr">
            <a:normAutofit/>
          </a:bodyPr>
          <a:lstStyle/>
          <a:p>
            <a:pPr algn="ctr"/>
            <a:r>
              <a:rPr lang="en-US" sz="8000" b="1" dirty="0"/>
              <a:t>Questions?</a:t>
            </a:r>
          </a:p>
        </p:txBody>
      </p:sp>
      <p:pic>
        <p:nvPicPr>
          <p:cNvPr id="5" name="Picture 2" descr="Kansas Adjutant General's Department - Commission on Emergency Planning ...">
            <a:extLst>
              <a:ext uri="{FF2B5EF4-FFF2-40B4-BE49-F238E27FC236}">
                <a16:creationId xmlns:a16="http://schemas.microsoft.com/office/drawing/2014/main" id="{7BA7154C-BCC4-D3D9-00F1-5BBC666A318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34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D4D2D-A505-9936-6F98-9506F5A5199D}"/>
              </a:ext>
            </a:extLst>
          </p:cNvPr>
          <p:cNvSpPr>
            <a:spLocks noGrp="1"/>
          </p:cNvSpPr>
          <p:nvPr>
            <p:ph type="title"/>
          </p:nvPr>
        </p:nvSpPr>
        <p:spPr>
          <a:xfrm>
            <a:off x="6513788" y="365125"/>
            <a:ext cx="4840010" cy="1807305"/>
          </a:xfrm>
        </p:spPr>
        <p:txBody>
          <a:bodyPr vert="horz" lIns="91440" tIns="45720" rIns="91440" bIns="45720" rtlCol="0" anchor="ctr">
            <a:normAutofit/>
          </a:bodyPr>
          <a:lstStyle/>
          <a:p>
            <a:pPr algn="ctr"/>
            <a:r>
              <a:rPr lang="en-US" sz="9600" dirty="0"/>
              <a:t>Overview</a:t>
            </a:r>
          </a:p>
        </p:txBody>
      </p:sp>
      <p:pic>
        <p:nvPicPr>
          <p:cNvPr id="3074" name="Picture 2" descr="Kansas Adjutant General's Department - Commission on Emergency Planning ...">
            <a:extLst>
              <a:ext uri="{FF2B5EF4-FFF2-40B4-BE49-F238E27FC236}">
                <a16:creationId xmlns:a16="http://schemas.microsoft.com/office/drawing/2014/main" id="{199B2561-5734-2344-7835-3DF1268029B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D7823062-1F53-334C-F5AF-4E6CDAEC40B2}"/>
              </a:ext>
            </a:extLst>
          </p:cNvPr>
          <p:cNvSpPr>
            <a:spLocks noGrp="1"/>
          </p:cNvSpPr>
          <p:nvPr>
            <p:ph type="body" sz="half" idx="2"/>
          </p:nvPr>
        </p:nvSpPr>
        <p:spPr>
          <a:xfrm>
            <a:off x="6116569" y="1980872"/>
            <a:ext cx="4840010" cy="3843666"/>
          </a:xfrm>
        </p:spPr>
        <p:txBody>
          <a:bodyPr vert="horz" lIns="91440" tIns="45720" rIns="91440" bIns="45720" rtlCol="0">
            <a:normAutofit fontScale="92500" lnSpcReduction="10000"/>
          </a:bodyPr>
          <a:lstStyle/>
          <a:p>
            <a:pPr marL="571500" lvl="1" indent="-342900">
              <a:buFont typeface="Wingdings" panose="05000000000000000000" pitchFamily="2" charset="2"/>
              <a:buChar char="ü"/>
            </a:pPr>
            <a:endParaRPr lang="en-US" sz="2400" dirty="0"/>
          </a:p>
          <a:p>
            <a:pPr marL="1028700" lvl="2" indent="-342900">
              <a:buFont typeface="Wingdings" panose="05000000000000000000" pitchFamily="2" charset="2"/>
              <a:buChar char="ü"/>
            </a:pPr>
            <a:r>
              <a:rPr lang="en-US" sz="3200" dirty="0"/>
              <a:t>Welcome</a:t>
            </a:r>
          </a:p>
          <a:p>
            <a:pPr marL="1028700" lvl="2" indent="-342900">
              <a:buFont typeface="Wingdings" panose="05000000000000000000" pitchFamily="2" charset="2"/>
              <a:buChar char="ü"/>
            </a:pPr>
            <a:r>
              <a:rPr lang="en-US" sz="3200" dirty="0"/>
              <a:t>Projected 2023 EMPG Requirements</a:t>
            </a:r>
          </a:p>
          <a:p>
            <a:pPr marL="1028700" lvl="2" indent="-342900">
              <a:buFont typeface="Wingdings" panose="05000000000000000000" pitchFamily="2" charset="2"/>
              <a:buChar char="ü"/>
            </a:pPr>
            <a:r>
              <a:rPr lang="en-US" sz="3200" dirty="0"/>
              <a:t>Home Page</a:t>
            </a:r>
          </a:p>
          <a:p>
            <a:pPr marL="1028700" lvl="2" indent="-342900">
              <a:buFont typeface="Wingdings" panose="05000000000000000000" pitchFamily="2" charset="2"/>
              <a:buChar char="ü"/>
            </a:pPr>
            <a:r>
              <a:rPr lang="en-US" sz="3200" dirty="0"/>
              <a:t>Exercise</a:t>
            </a:r>
          </a:p>
          <a:p>
            <a:pPr marL="1028700" lvl="2" indent="-342900">
              <a:buFont typeface="Wingdings" panose="05000000000000000000" pitchFamily="2" charset="2"/>
              <a:buChar char="ü"/>
            </a:pPr>
            <a:r>
              <a:rPr lang="en-US" sz="3200" dirty="0"/>
              <a:t>Reports</a:t>
            </a:r>
          </a:p>
          <a:p>
            <a:pPr marL="1028700" lvl="2" indent="-342900">
              <a:buFont typeface="Wingdings" panose="05000000000000000000" pitchFamily="2" charset="2"/>
              <a:buChar char="ü"/>
            </a:pPr>
            <a:r>
              <a:rPr lang="en-US" sz="3200" dirty="0"/>
              <a:t>Help Section</a:t>
            </a:r>
          </a:p>
          <a:p>
            <a:pPr marL="1028700" lvl="2" indent="-342900">
              <a:buFont typeface="Wingdings" panose="05000000000000000000" pitchFamily="2" charset="2"/>
              <a:buChar char="ü"/>
            </a:pPr>
            <a:r>
              <a:rPr lang="en-US" sz="3200" dirty="0"/>
              <a:t>Questions</a:t>
            </a:r>
          </a:p>
        </p:txBody>
      </p:sp>
    </p:spTree>
    <p:extLst>
      <p:ext uri="{BB962C8B-B14F-4D97-AF65-F5344CB8AC3E}">
        <p14:creationId xmlns:p14="http://schemas.microsoft.com/office/powerpoint/2010/main" val="409541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D4D2D-A505-9936-6F98-9506F5A5199D}"/>
              </a:ext>
            </a:extLst>
          </p:cNvPr>
          <p:cNvSpPr>
            <a:spLocks noGrp="1"/>
          </p:cNvSpPr>
          <p:nvPr>
            <p:ph type="title"/>
          </p:nvPr>
        </p:nvSpPr>
        <p:spPr>
          <a:xfrm>
            <a:off x="4305300" y="98425"/>
            <a:ext cx="8810625" cy="1807305"/>
          </a:xfrm>
        </p:spPr>
        <p:txBody>
          <a:bodyPr vert="horz" lIns="91440" tIns="45720" rIns="91440" bIns="45720" rtlCol="0" anchor="ctr">
            <a:noAutofit/>
          </a:bodyPr>
          <a:lstStyle/>
          <a:p>
            <a:pPr algn="ctr"/>
            <a:r>
              <a:rPr lang="en-US" sz="6000" dirty="0"/>
              <a:t>Review 2022 EMPG Standard </a:t>
            </a:r>
          </a:p>
        </p:txBody>
      </p:sp>
      <p:pic>
        <p:nvPicPr>
          <p:cNvPr id="3074" name="Picture 2" descr="Kansas Adjutant General's Department - Commission on Emergency Planning ...">
            <a:extLst>
              <a:ext uri="{FF2B5EF4-FFF2-40B4-BE49-F238E27FC236}">
                <a16:creationId xmlns:a16="http://schemas.microsoft.com/office/drawing/2014/main" id="{199B2561-5734-2344-7835-3DF1268029B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D7823062-1F53-334C-F5AF-4E6CDAEC40B2}"/>
              </a:ext>
            </a:extLst>
          </p:cNvPr>
          <p:cNvSpPr>
            <a:spLocks noGrp="1"/>
          </p:cNvSpPr>
          <p:nvPr>
            <p:ph type="body" sz="half" idx="2"/>
          </p:nvPr>
        </p:nvSpPr>
        <p:spPr>
          <a:xfrm>
            <a:off x="5424487" y="1565995"/>
            <a:ext cx="6572250" cy="5291995"/>
          </a:xfrm>
        </p:spPr>
        <p:txBody>
          <a:bodyPr vert="horz" lIns="91440" tIns="45720" rIns="91440" bIns="45720" rtlCol="0">
            <a:normAutofit fontScale="32500" lnSpcReduction="20000"/>
          </a:bodyPr>
          <a:lstStyle/>
          <a:p>
            <a:pPr marL="857250" indent="-857250">
              <a:buFont typeface="Wingdings" panose="05000000000000000000" pitchFamily="2" charset="2"/>
              <a:buChar char="ü"/>
            </a:pPr>
            <a:endParaRPr lang="en-US" sz="8000" dirty="0"/>
          </a:p>
          <a:p>
            <a:pPr marL="685800" lvl="2"/>
            <a:r>
              <a:rPr lang="en-US" sz="8800" b="1" dirty="0"/>
              <a:t>2022 EMPG Standard:</a:t>
            </a:r>
          </a:p>
          <a:p>
            <a:pPr marL="685800" lvl="2"/>
            <a:r>
              <a:rPr lang="en-US" sz="8800" dirty="0"/>
              <a:t>3 Exercise ( 1 IPPW &amp; 2 Exercises of your choice as long as they follow the HSEEP methodology)</a:t>
            </a:r>
          </a:p>
          <a:p>
            <a:pPr marL="685800" lvl="2"/>
            <a:endParaRPr lang="en-US" sz="8800" b="1" dirty="0"/>
          </a:p>
          <a:p>
            <a:pPr marL="685800" lvl="2"/>
            <a:r>
              <a:rPr lang="en-US" sz="8800" b="1" dirty="0"/>
              <a:t>Required documentation for exercises:</a:t>
            </a:r>
          </a:p>
          <a:p>
            <a:pPr marL="685800" lvl="2"/>
            <a:r>
              <a:rPr lang="en-US" sz="8800" dirty="0"/>
              <a:t>Sign-In Sheet</a:t>
            </a:r>
          </a:p>
          <a:p>
            <a:pPr marL="685800" lvl="2"/>
            <a:r>
              <a:rPr lang="en-US" sz="8800" dirty="0"/>
              <a:t>AAR</a:t>
            </a:r>
          </a:p>
          <a:p>
            <a:pPr marL="685800" lvl="2"/>
            <a:r>
              <a:rPr lang="en-US" sz="8800" dirty="0"/>
              <a:t>IP (Needs to be original, based on local jurisdiction, and minimum 3 corrective actions). See below.</a:t>
            </a:r>
          </a:p>
          <a:p>
            <a:pPr marL="685800" lvl="2"/>
            <a:endParaRPr lang="en-US" sz="8800" dirty="0"/>
          </a:p>
        </p:txBody>
      </p:sp>
    </p:spTree>
    <p:extLst>
      <p:ext uri="{BB962C8B-B14F-4D97-AF65-F5344CB8AC3E}">
        <p14:creationId xmlns:p14="http://schemas.microsoft.com/office/powerpoint/2010/main" val="251026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D4D2D-A505-9936-6F98-9506F5A5199D}"/>
              </a:ext>
            </a:extLst>
          </p:cNvPr>
          <p:cNvSpPr>
            <a:spLocks noGrp="1"/>
          </p:cNvSpPr>
          <p:nvPr>
            <p:ph type="title"/>
          </p:nvPr>
        </p:nvSpPr>
        <p:spPr>
          <a:xfrm>
            <a:off x="4305300" y="98425"/>
            <a:ext cx="8810625" cy="1807305"/>
          </a:xfrm>
        </p:spPr>
        <p:txBody>
          <a:bodyPr vert="horz" lIns="91440" tIns="45720" rIns="91440" bIns="45720" rtlCol="0" anchor="ctr">
            <a:noAutofit/>
          </a:bodyPr>
          <a:lstStyle/>
          <a:p>
            <a:pPr algn="ctr"/>
            <a:r>
              <a:rPr lang="en-US" sz="6000" dirty="0"/>
              <a:t>Projected 2023 EMPG Standard </a:t>
            </a:r>
          </a:p>
        </p:txBody>
      </p:sp>
      <p:pic>
        <p:nvPicPr>
          <p:cNvPr id="3074" name="Picture 2" descr="Kansas Adjutant General's Department - Commission on Emergency Planning ...">
            <a:extLst>
              <a:ext uri="{FF2B5EF4-FFF2-40B4-BE49-F238E27FC236}">
                <a16:creationId xmlns:a16="http://schemas.microsoft.com/office/drawing/2014/main" id="{199B2561-5734-2344-7835-3DF1268029B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D7823062-1F53-334C-F5AF-4E6CDAEC40B2}"/>
              </a:ext>
            </a:extLst>
          </p:cNvPr>
          <p:cNvSpPr>
            <a:spLocks noGrp="1"/>
          </p:cNvSpPr>
          <p:nvPr>
            <p:ph type="body" sz="half" idx="2"/>
          </p:nvPr>
        </p:nvSpPr>
        <p:spPr>
          <a:xfrm>
            <a:off x="5424487" y="1565995"/>
            <a:ext cx="6572250" cy="5291995"/>
          </a:xfrm>
        </p:spPr>
        <p:txBody>
          <a:bodyPr vert="horz" lIns="91440" tIns="45720" rIns="91440" bIns="45720" rtlCol="0">
            <a:normAutofit fontScale="25000" lnSpcReduction="20000"/>
          </a:bodyPr>
          <a:lstStyle/>
          <a:p>
            <a:pPr marL="685800" lvl="2"/>
            <a:endParaRPr lang="en-US" sz="8800" dirty="0"/>
          </a:p>
          <a:p>
            <a:pPr marL="685800" lvl="2"/>
            <a:r>
              <a:rPr lang="en-US" sz="9600" b="1" dirty="0"/>
              <a:t>Projected Differences:</a:t>
            </a:r>
          </a:p>
          <a:p>
            <a:pPr marL="685800" lvl="2"/>
            <a:r>
              <a:rPr lang="en-US" sz="9600" dirty="0"/>
              <a:t>Regional Exercises require 3-5 participants from local jurisdiction and from different disciplines that participated as “Players” </a:t>
            </a:r>
            <a:r>
              <a:rPr lang="en-US" sz="9600"/>
              <a:t>in exercise.</a:t>
            </a:r>
            <a:endParaRPr lang="en-US" sz="9600" dirty="0"/>
          </a:p>
          <a:p>
            <a:pPr marL="685800" lvl="2"/>
            <a:endParaRPr lang="en-US" sz="9600" dirty="0"/>
          </a:p>
          <a:p>
            <a:pPr marL="685800" lvl="2"/>
            <a:r>
              <a:rPr lang="en-US" sz="9600" dirty="0"/>
              <a:t>KETS update for IPPW and potentially Exercises</a:t>
            </a:r>
          </a:p>
          <a:p>
            <a:pPr marL="685800" lvl="2"/>
            <a:endParaRPr lang="en-US" sz="9600" dirty="0"/>
          </a:p>
          <a:p>
            <a:pPr marL="685800" lvl="2"/>
            <a:r>
              <a:rPr lang="en-US" sz="9600" dirty="0"/>
              <a:t>Enforcing Exercise Program Manager Standard</a:t>
            </a:r>
          </a:p>
          <a:p>
            <a:pPr marL="685800" lvl="2"/>
            <a:endParaRPr lang="en-US" sz="9600" dirty="0">
              <a:effectLst/>
              <a:ea typeface="Times New Roman" panose="02020603050405020304" pitchFamily="18" charset="0"/>
              <a:cs typeface="Times New Roman" panose="02020603050405020304" pitchFamily="18" charset="0"/>
            </a:endParaRPr>
          </a:p>
          <a:p>
            <a:pPr marL="685800" lvl="2"/>
            <a:r>
              <a:rPr lang="en-US" sz="9600" dirty="0">
                <a:effectLst/>
                <a:ea typeface="Times New Roman" panose="02020603050405020304" pitchFamily="18" charset="0"/>
                <a:cs typeface="Times New Roman" panose="02020603050405020304" pitchFamily="18" charset="0"/>
              </a:rPr>
              <a:t>Must attend any trainings based on updates to KETS or processes based on changes to entering information into KETS. </a:t>
            </a:r>
          </a:p>
          <a:p>
            <a:pPr marL="1428750" lvl="3" indent="-285750">
              <a:buFont typeface="Arial" panose="020B0604020202020204" pitchFamily="34" charset="0"/>
              <a:buChar char="•"/>
            </a:pPr>
            <a:endParaRPr lang="en-US" sz="2600" dirty="0"/>
          </a:p>
          <a:p>
            <a:pPr marL="1485900" lvl="3" indent="-342900">
              <a:buFont typeface="+mj-lt"/>
              <a:buAutoNum type="arabicPeriod"/>
            </a:pPr>
            <a:endParaRPr lang="en-US" sz="1200" dirty="0"/>
          </a:p>
        </p:txBody>
      </p:sp>
    </p:spTree>
    <p:extLst>
      <p:ext uri="{BB962C8B-B14F-4D97-AF65-F5344CB8AC3E}">
        <p14:creationId xmlns:p14="http://schemas.microsoft.com/office/powerpoint/2010/main" val="2549432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D4D2D-A505-9936-6F98-9506F5A5199D}"/>
              </a:ext>
            </a:extLst>
          </p:cNvPr>
          <p:cNvSpPr>
            <a:spLocks noGrp="1"/>
          </p:cNvSpPr>
          <p:nvPr>
            <p:ph type="title"/>
          </p:nvPr>
        </p:nvSpPr>
        <p:spPr>
          <a:xfrm>
            <a:off x="6513788" y="365125"/>
            <a:ext cx="4840010" cy="1807305"/>
          </a:xfrm>
        </p:spPr>
        <p:txBody>
          <a:bodyPr vert="horz" lIns="91440" tIns="45720" rIns="91440" bIns="45720" rtlCol="0" anchor="ctr">
            <a:normAutofit/>
          </a:bodyPr>
          <a:lstStyle/>
          <a:p>
            <a:pPr algn="ctr"/>
            <a:r>
              <a:rPr lang="en-US" sz="9600" dirty="0"/>
              <a:t>Home</a:t>
            </a:r>
          </a:p>
        </p:txBody>
      </p:sp>
      <p:pic>
        <p:nvPicPr>
          <p:cNvPr id="3074" name="Picture 2" descr="Kansas Adjutant General's Department - Commission on Emergency Planning ...">
            <a:extLst>
              <a:ext uri="{FF2B5EF4-FFF2-40B4-BE49-F238E27FC236}">
                <a16:creationId xmlns:a16="http://schemas.microsoft.com/office/drawing/2014/main" id="{199B2561-5734-2344-7835-3DF1268029B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D7823062-1F53-334C-F5AF-4E6CDAEC40B2}"/>
              </a:ext>
            </a:extLst>
          </p:cNvPr>
          <p:cNvSpPr>
            <a:spLocks noGrp="1"/>
          </p:cNvSpPr>
          <p:nvPr>
            <p:ph type="body" sz="half" idx="2"/>
          </p:nvPr>
        </p:nvSpPr>
        <p:spPr>
          <a:xfrm>
            <a:off x="6513788" y="2333297"/>
            <a:ext cx="4840010" cy="3843666"/>
          </a:xfrm>
        </p:spPr>
        <p:txBody>
          <a:bodyPr vert="horz" lIns="91440" tIns="45720" rIns="91440" bIns="45720" rtlCol="0">
            <a:normAutofit/>
          </a:bodyPr>
          <a:lstStyle/>
          <a:p>
            <a:endParaRPr lang="en-US" sz="1800" dirty="0"/>
          </a:p>
          <a:p>
            <a:pPr marL="571500" lvl="1" indent="-342900">
              <a:buFont typeface="Wingdings" panose="05000000000000000000" pitchFamily="2" charset="2"/>
              <a:buChar char="ü"/>
            </a:pPr>
            <a:r>
              <a:rPr lang="en-US" sz="2800" dirty="0"/>
              <a:t>Displays counties progress</a:t>
            </a:r>
          </a:p>
          <a:p>
            <a:pPr marL="571500" lvl="1" indent="-342900">
              <a:buFont typeface="Wingdings" panose="05000000000000000000" pitchFamily="2" charset="2"/>
              <a:buChar char="ü"/>
            </a:pPr>
            <a:r>
              <a:rPr lang="en-US" sz="2800" dirty="0"/>
              <a:t>To-Do List</a:t>
            </a:r>
          </a:p>
          <a:p>
            <a:pPr marL="571500" lvl="1" indent="-342900">
              <a:buFont typeface="Wingdings" panose="05000000000000000000" pitchFamily="2" charset="2"/>
              <a:buChar char="ü"/>
            </a:pPr>
            <a:r>
              <a:rPr lang="en-US" sz="2800" dirty="0"/>
              <a:t>Searchable Calendar</a:t>
            </a:r>
          </a:p>
          <a:p>
            <a:pPr marL="571500" lvl="1" indent="-342900">
              <a:buFont typeface="Wingdings" panose="05000000000000000000" pitchFamily="2" charset="2"/>
              <a:buChar char="ü"/>
            </a:pPr>
            <a:r>
              <a:rPr lang="en-US" sz="2800" dirty="0"/>
              <a:t>Three clickable boxes</a:t>
            </a:r>
          </a:p>
          <a:p>
            <a:pPr marL="1143000" lvl="2" indent="-457200">
              <a:buFont typeface="+mj-lt"/>
              <a:buAutoNum type="arabicPeriod"/>
            </a:pPr>
            <a:r>
              <a:rPr lang="en-US" sz="2800" dirty="0"/>
              <a:t>Individual Participation</a:t>
            </a:r>
          </a:p>
          <a:p>
            <a:pPr marL="1143000" lvl="2" indent="-457200">
              <a:buFont typeface="+mj-lt"/>
              <a:buAutoNum type="arabicPeriod"/>
            </a:pPr>
            <a:r>
              <a:rPr lang="en-US" sz="2800" dirty="0"/>
              <a:t>View County Exercises</a:t>
            </a:r>
          </a:p>
          <a:p>
            <a:pPr marL="1143000" lvl="2" indent="-457200">
              <a:buFont typeface="+mj-lt"/>
              <a:buAutoNum type="arabicPeriod"/>
            </a:pPr>
            <a:r>
              <a:rPr lang="en-US" sz="2800" dirty="0"/>
              <a:t>Create Exercise</a:t>
            </a:r>
          </a:p>
          <a:p>
            <a:pPr marL="1028700" lvl="2" indent="-342900">
              <a:buFont typeface="Wingdings" panose="05000000000000000000" pitchFamily="2" charset="2"/>
              <a:buChar char="ü"/>
            </a:pPr>
            <a:endParaRPr lang="en-US" sz="1400" dirty="0"/>
          </a:p>
        </p:txBody>
      </p:sp>
    </p:spTree>
    <p:extLst>
      <p:ext uri="{BB962C8B-B14F-4D97-AF65-F5344CB8AC3E}">
        <p14:creationId xmlns:p14="http://schemas.microsoft.com/office/powerpoint/2010/main" val="3315757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EE0950-1867-11FC-797E-FDA4AD47EE74}"/>
              </a:ext>
            </a:extLst>
          </p:cNvPr>
          <p:cNvSpPr>
            <a:spLocks noGrp="1"/>
          </p:cNvSpPr>
          <p:nvPr>
            <p:ph type="title"/>
          </p:nvPr>
        </p:nvSpPr>
        <p:spPr>
          <a:xfrm>
            <a:off x="5685769" y="262996"/>
            <a:ext cx="6496048" cy="1807305"/>
          </a:xfrm>
        </p:spPr>
        <p:txBody>
          <a:bodyPr vert="horz" lIns="91440" tIns="45720" rIns="91440" bIns="45720" rtlCol="0" anchor="ctr">
            <a:normAutofit/>
          </a:bodyPr>
          <a:lstStyle/>
          <a:p>
            <a:pPr algn="ctr"/>
            <a:r>
              <a:rPr lang="en-US" sz="8800" dirty="0"/>
              <a:t>Home Cont.</a:t>
            </a:r>
          </a:p>
        </p:txBody>
      </p:sp>
      <p:pic>
        <p:nvPicPr>
          <p:cNvPr id="4098" name="Picture 2" descr="Kansas Adjutant General's Department - Commission on Emergency Planning ...">
            <a:extLst>
              <a:ext uri="{FF2B5EF4-FFF2-40B4-BE49-F238E27FC236}">
                <a16:creationId xmlns:a16="http://schemas.microsoft.com/office/drawing/2014/main" id="{912088D9-6D90-B5BA-3931-ABD6BAADE52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65E9C7C1-C1A9-2311-D304-1103060EEFC4}"/>
              </a:ext>
            </a:extLst>
          </p:cNvPr>
          <p:cNvSpPr>
            <a:spLocks noGrp="1"/>
          </p:cNvSpPr>
          <p:nvPr>
            <p:ph type="body" sz="half" idx="2"/>
          </p:nvPr>
        </p:nvSpPr>
        <p:spPr>
          <a:xfrm>
            <a:off x="6513788" y="2333297"/>
            <a:ext cx="4840010" cy="3843666"/>
          </a:xfrm>
        </p:spPr>
        <p:txBody>
          <a:bodyPr vert="horz" lIns="91440" tIns="45720" rIns="91440" bIns="45720" rtlCol="0">
            <a:noAutofit/>
          </a:bodyPr>
          <a:lstStyle/>
          <a:p>
            <a:r>
              <a:rPr lang="en-US" sz="2800" b="1" dirty="0"/>
              <a:t>Individual Participation:</a:t>
            </a:r>
          </a:p>
          <a:p>
            <a:r>
              <a:rPr lang="en-US" sz="2800" dirty="0"/>
              <a:t>Tracks all agencies EMPG funded personnel's exercise participation by type and date. </a:t>
            </a:r>
          </a:p>
          <a:p>
            <a:endParaRPr lang="en-US" sz="2800" dirty="0"/>
          </a:p>
          <a:p>
            <a:r>
              <a:rPr lang="en-US" sz="2800" b="1" dirty="0"/>
              <a:t>View County Exercises:</a:t>
            </a:r>
          </a:p>
          <a:p>
            <a:r>
              <a:rPr lang="en-US" sz="2800" dirty="0"/>
              <a:t>Allows you to view and access the Exercises your agency has participated in or hosted.</a:t>
            </a:r>
          </a:p>
        </p:txBody>
      </p:sp>
    </p:spTree>
    <p:extLst>
      <p:ext uri="{BB962C8B-B14F-4D97-AF65-F5344CB8AC3E}">
        <p14:creationId xmlns:p14="http://schemas.microsoft.com/office/powerpoint/2010/main" val="322064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FDBA64-BFC0-5682-0FC1-107D2AE04A01}"/>
              </a:ext>
            </a:extLst>
          </p:cNvPr>
          <p:cNvSpPr>
            <a:spLocks noGrp="1"/>
          </p:cNvSpPr>
          <p:nvPr>
            <p:ph type="title"/>
          </p:nvPr>
        </p:nvSpPr>
        <p:spPr>
          <a:xfrm>
            <a:off x="6513788" y="365125"/>
            <a:ext cx="4840010" cy="1807305"/>
          </a:xfrm>
        </p:spPr>
        <p:txBody>
          <a:bodyPr vert="horz" lIns="91440" tIns="45720" rIns="91440" bIns="45720" rtlCol="0" anchor="ctr">
            <a:normAutofit/>
          </a:bodyPr>
          <a:lstStyle/>
          <a:p>
            <a:r>
              <a:rPr lang="en-US" sz="9600" dirty="0"/>
              <a:t>Exercises</a:t>
            </a:r>
          </a:p>
        </p:txBody>
      </p:sp>
      <p:pic>
        <p:nvPicPr>
          <p:cNvPr id="5122" name="Picture 2" descr="Kansas Adjutant General's Department - Commission on Emergency Planning ...">
            <a:extLst>
              <a:ext uri="{FF2B5EF4-FFF2-40B4-BE49-F238E27FC236}">
                <a16:creationId xmlns:a16="http://schemas.microsoft.com/office/drawing/2014/main" id="{08BF3BFD-451F-9C60-0B4D-C520FDCD4CD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82B60E2D-C652-A982-6A55-FD2E3537750A}"/>
              </a:ext>
            </a:extLst>
          </p:cNvPr>
          <p:cNvSpPr>
            <a:spLocks noGrp="1"/>
          </p:cNvSpPr>
          <p:nvPr>
            <p:ph type="body" sz="half" idx="2"/>
          </p:nvPr>
        </p:nvSpPr>
        <p:spPr>
          <a:xfrm>
            <a:off x="6513788" y="2172430"/>
            <a:ext cx="4840010" cy="3843666"/>
          </a:xfrm>
        </p:spPr>
        <p:txBody>
          <a:bodyPr vert="horz" lIns="91440" tIns="45720" rIns="91440" bIns="45720" rtlCol="0">
            <a:noAutofit/>
          </a:bodyPr>
          <a:lstStyle/>
          <a:p>
            <a:r>
              <a:rPr lang="en-US" sz="3000" b="1" dirty="0"/>
              <a:t>Search Bar:</a:t>
            </a:r>
          </a:p>
          <a:p>
            <a:r>
              <a:rPr lang="en-US" sz="3000" dirty="0"/>
              <a:t>Used for detailed searches in the All Exercises tab.</a:t>
            </a:r>
          </a:p>
          <a:p>
            <a:r>
              <a:rPr lang="en-US" sz="3000" b="1" dirty="0"/>
              <a:t>All Exercises:</a:t>
            </a:r>
          </a:p>
          <a:p>
            <a:r>
              <a:rPr lang="en-US" sz="3000" dirty="0"/>
              <a:t>View all exercises entered into KETS for Kansas</a:t>
            </a:r>
          </a:p>
          <a:p>
            <a:r>
              <a:rPr lang="en-US" sz="3000" b="1" dirty="0"/>
              <a:t>My Exercises:</a:t>
            </a:r>
          </a:p>
          <a:p>
            <a:r>
              <a:rPr lang="en-US" sz="3000" dirty="0"/>
              <a:t>View all your agencies exercises submitted into KETS</a:t>
            </a:r>
          </a:p>
        </p:txBody>
      </p:sp>
    </p:spTree>
    <p:extLst>
      <p:ext uri="{BB962C8B-B14F-4D97-AF65-F5344CB8AC3E}">
        <p14:creationId xmlns:p14="http://schemas.microsoft.com/office/powerpoint/2010/main" val="58986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8D8AAB-BF8D-4B8E-FF04-E406F9FEBCD9}"/>
              </a:ext>
            </a:extLst>
          </p:cNvPr>
          <p:cNvSpPr>
            <a:spLocks noGrp="1"/>
          </p:cNvSpPr>
          <p:nvPr>
            <p:ph type="title"/>
          </p:nvPr>
        </p:nvSpPr>
        <p:spPr>
          <a:xfrm>
            <a:off x="5133975" y="0"/>
            <a:ext cx="6981825" cy="2047875"/>
          </a:xfrm>
        </p:spPr>
        <p:txBody>
          <a:bodyPr vert="horz" lIns="91440" tIns="45720" rIns="91440" bIns="45720" rtlCol="0" anchor="ctr">
            <a:normAutofit/>
          </a:bodyPr>
          <a:lstStyle/>
          <a:p>
            <a:pPr algn="ctr"/>
            <a:r>
              <a:rPr lang="en-US" sz="9600" dirty="0"/>
              <a:t>County</a:t>
            </a:r>
            <a:r>
              <a:rPr lang="en-US" sz="6000" dirty="0"/>
              <a:t> </a:t>
            </a:r>
          </a:p>
        </p:txBody>
      </p:sp>
      <p:pic>
        <p:nvPicPr>
          <p:cNvPr id="6146" name="Picture 2" descr="Kansas Adjutant General's Department - Commission on Emergency Planning ...">
            <a:extLst>
              <a:ext uri="{FF2B5EF4-FFF2-40B4-BE49-F238E27FC236}">
                <a16:creationId xmlns:a16="http://schemas.microsoft.com/office/drawing/2014/main" id="{FBDE0893-1E75-4129-1375-E202783F0C0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97" r="15788"/>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0A0F7481-6A9E-F4A6-753F-68AAB4192285}"/>
              </a:ext>
            </a:extLst>
          </p:cNvPr>
          <p:cNvSpPr>
            <a:spLocks noGrp="1"/>
          </p:cNvSpPr>
          <p:nvPr>
            <p:ph type="body" sz="half" idx="2"/>
          </p:nvPr>
        </p:nvSpPr>
        <p:spPr>
          <a:xfrm>
            <a:off x="6513788" y="2333297"/>
            <a:ext cx="4840010" cy="3843666"/>
          </a:xfrm>
        </p:spPr>
        <p:txBody>
          <a:bodyPr vert="horz" lIns="91440" tIns="45720" rIns="91440" bIns="45720" rtlCol="0">
            <a:normAutofit fontScale="92500" lnSpcReduction="20000"/>
          </a:bodyPr>
          <a:lstStyle/>
          <a:p>
            <a:r>
              <a:rPr lang="en-US" sz="3200" dirty="0"/>
              <a:t>Displays all your county exercises past to current</a:t>
            </a:r>
            <a:r>
              <a:rPr lang="en-US" sz="3200" b="1" dirty="0"/>
              <a:t>.</a:t>
            </a:r>
          </a:p>
          <a:p>
            <a:endParaRPr lang="en-US" sz="3200" b="1" dirty="0"/>
          </a:p>
          <a:p>
            <a:r>
              <a:rPr lang="en-US" sz="2800" b="1" dirty="0"/>
              <a:t>Identifies:</a:t>
            </a:r>
          </a:p>
          <a:p>
            <a:pPr marL="457200" indent="-457200">
              <a:buFont typeface="Wingdings" panose="05000000000000000000" pitchFamily="2" charset="2"/>
              <a:buChar char="ü"/>
            </a:pPr>
            <a:r>
              <a:rPr lang="en-US" sz="2800" dirty="0"/>
              <a:t>Exercise name</a:t>
            </a:r>
          </a:p>
          <a:p>
            <a:pPr marL="457200" indent="-457200">
              <a:buFont typeface="Wingdings" panose="05000000000000000000" pitchFamily="2" charset="2"/>
              <a:buChar char="ü"/>
            </a:pPr>
            <a:r>
              <a:rPr lang="en-US" sz="2800" dirty="0"/>
              <a:t>Location</a:t>
            </a:r>
          </a:p>
          <a:p>
            <a:pPr marL="457200" indent="-457200">
              <a:buFont typeface="Wingdings" panose="05000000000000000000" pitchFamily="2" charset="2"/>
              <a:buChar char="ü"/>
            </a:pPr>
            <a:r>
              <a:rPr lang="en-US" sz="2800" dirty="0"/>
              <a:t>Exercise Type</a:t>
            </a:r>
          </a:p>
          <a:p>
            <a:pPr marL="457200" indent="-457200">
              <a:buFont typeface="Wingdings" panose="05000000000000000000" pitchFamily="2" charset="2"/>
              <a:buChar char="ü"/>
            </a:pPr>
            <a:r>
              <a:rPr lang="en-US" sz="2800" dirty="0"/>
              <a:t>Date of Exercise </a:t>
            </a:r>
          </a:p>
          <a:p>
            <a:pPr marL="457200" indent="-457200">
              <a:buFont typeface="Wingdings" panose="05000000000000000000" pitchFamily="2" charset="2"/>
              <a:buChar char="ü"/>
            </a:pPr>
            <a:r>
              <a:rPr lang="en-US" sz="2800" dirty="0"/>
              <a:t>Status of Exercise</a:t>
            </a:r>
          </a:p>
        </p:txBody>
      </p:sp>
    </p:spTree>
    <p:extLst>
      <p:ext uri="{BB962C8B-B14F-4D97-AF65-F5344CB8AC3E}">
        <p14:creationId xmlns:p14="http://schemas.microsoft.com/office/powerpoint/2010/main" val="2936535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1113</TotalTime>
  <Words>1015</Words>
  <Application>Microsoft Office PowerPoint</Application>
  <PresentationFormat>Widescreen</PresentationFormat>
  <Paragraphs>130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Kansas Exercise Tracking System   Webinar 2023</vt:lpstr>
      <vt:lpstr>Welcome</vt:lpstr>
      <vt:lpstr>Overview</vt:lpstr>
      <vt:lpstr>Review 2022 EMPG Standard </vt:lpstr>
      <vt:lpstr>Projected 2023 EMPG Standard </vt:lpstr>
      <vt:lpstr>Home</vt:lpstr>
      <vt:lpstr>Home Cont.</vt:lpstr>
      <vt:lpstr>Exercises</vt:lpstr>
      <vt:lpstr>County </vt:lpstr>
      <vt:lpstr>Reports</vt:lpstr>
      <vt:lpstr>Help</vt:lpstr>
      <vt:lpstr>Creating an Exercise</vt:lpstr>
      <vt:lpstr>Creating an Exercise</vt:lpstr>
      <vt:lpstr>Creating an Exercise Cont.</vt:lpstr>
      <vt:lpstr>Creating an Exercise Cont.</vt:lpstr>
      <vt:lpstr>Entering an IPPW</vt:lpstr>
      <vt:lpstr>Entering an IPPW</vt:lpstr>
      <vt:lpstr>FAQ’S</vt:lpstr>
      <vt:lpstr>FAQ’S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Exercise Tracking System   Webinar 2023</dc:title>
  <dc:creator>Robert Wintle [KDEM]</dc:creator>
  <cp:lastModifiedBy>Robert Cox [KDEM]</cp:lastModifiedBy>
  <cp:revision>2</cp:revision>
  <dcterms:created xsi:type="dcterms:W3CDTF">2023-04-14T18:27:32Z</dcterms:created>
  <dcterms:modified xsi:type="dcterms:W3CDTF">2023-06-01T19:31:51Z</dcterms:modified>
</cp:coreProperties>
</file>